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70" r:id="rId4"/>
    <p:sldId id="271" r:id="rId5"/>
    <p:sldId id="272" r:id="rId6"/>
    <p:sldId id="262" r:id="rId7"/>
    <p:sldId id="263" r:id="rId8"/>
    <p:sldId id="265" r:id="rId9"/>
    <p:sldId id="266" r:id="rId10"/>
    <p:sldId id="267" r:id="rId11"/>
    <p:sldId id="273" r:id="rId12"/>
  </p:sldIdLst>
  <p:sldSz cx="9144000" cy="6858000" type="screen4x3"/>
  <p:notesSz cx="6669088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86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hyperlink" Target="Requisition_Plan.doc" TargetMode="External"/><Relationship Id="rId1" Type="http://schemas.openxmlformats.org/officeDocument/2006/relationships/hyperlink" Target="../FINANCE%202012/Inventario.xls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CD993C-896A-4AB7-BA21-B2DAB486D6C7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A5A65CC1-4ADA-43D4-8DA1-9A9BA1205803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dirty="0" smtClean="0">
              <a:solidFill>
                <a:srgbClr val="0070C0"/>
              </a:solidFill>
            </a:rPr>
            <a:t>Começa </a:t>
          </a:r>
          <a:r>
            <a:rPr lang="pt-PT" sz="1400" b="1" dirty="0" err="1" smtClean="0">
              <a:solidFill>
                <a:srgbClr val="0070C0"/>
              </a:solidFill>
            </a:rPr>
            <a:t>com</a:t>
          </a:r>
          <a:r>
            <a:rPr lang="pt-PT" sz="1400" b="1" dirty="0" smtClean="0">
              <a:solidFill>
                <a:srgbClr val="0070C0"/>
              </a:solidFill>
            </a:rPr>
            <a:t> o UNDAF e o CCPD – «</a:t>
          </a:r>
          <a:r>
            <a:rPr lang="pt-PT" sz="1400" b="1" i="1" dirty="0" err="1" smtClean="0">
              <a:solidFill>
                <a:srgbClr val="0070C0"/>
              </a:solidFill>
            </a:rPr>
            <a:t>Common</a:t>
          </a:r>
          <a:r>
            <a:rPr lang="pt-PT" sz="1400" b="1" i="1" dirty="0" smtClean="0">
              <a:solidFill>
                <a:srgbClr val="0070C0"/>
              </a:solidFill>
            </a:rPr>
            <a:t> </a:t>
          </a:r>
          <a:r>
            <a:rPr lang="pt-PT" sz="1400" b="1" i="1" dirty="0" err="1" smtClean="0">
              <a:solidFill>
                <a:srgbClr val="0070C0"/>
              </a:solidFill>
            </a:rPr>
            <a:t>Country</a:t>
          </a:r>
          <a:r>
            <a:rPr lang="pt-PT" sz="1400" b="1" i="1" dirty="0" smtClean="0">
              <a:solidFill>
                <a:srgbClr val="0070C0"/>
              </a:solidFill>
            </a:rPr>
            <a:t> Programme </a:t>
          </a:r>
          <a:r>
            <a:rPr lang="pt-PT" sz="1400" b="1" i="1" dirty="0" err="1" smtClean="0">
              <a:solidFill>
                <a:srgbClr val="0070C0"/>
              </a:solidFill>
            </a:rPr>
            <a:t>Document</a:t>
          </a:r>
          <a:r>
            <a:rPr lang="pt-PT" sz="1400" b="1" dirty="0" smtClean="0">
              <a:solidFill>
                <a:srgbClr val="0070C0"/>
              </a:solidFill>
            </a:rPr>
            <a:t>», </a:t>
          </a:r>
          <a:r>
            <a:rPr lang="pt-PT" sz="1400" b="1" dirty="0" err="1" smtClean="0">
              <a:solidFill>
                <a:srgbClr val="0070C0"/>
              </a:solidFill>
            </a:rPr>
            <a:t>para</a:t>
          </a:r>
          <a:r>
            <a:rPr lang="pt-PT" sz="1400" b="1" dirty="0" smtClean="0">
              <a:solidFill>
                <a:srgbClr val="0070C0"/>
              </a:solidFill>
            </a:rPr>
            <a:t> o </a:t>
          </a:r>
          <a:r>
            <a:rPr lang="pt-PT" sz="1400" b="1" dirty="0" err="1" smtClean="0">
              <a:solidFill>
                <a:srgbClr val="0070C0"/>
              </a:solidFill>
            </a:rPr>
            <a:t>ciclo</a:t>
          </a:r>
          <a:r>
            <a:rPr lang="pt-PT" sz="1400" b="1" dirty="0" smtClean="0">
              <a:solidFill>
                <a:srgbClr val="0070C0"/>
              </a:solidFill>
            </a:rPr>
            <a:t> do </a:t>
          </a:r>
          <a:r>
            <a:rPr lang="pt-PT" sz="1400" b="1" dirty="0" err="1" smtClean="0">
              <a:solidFill>
                <a:srgbClr val="0070C0"/>
              </a:solidFill>
            </a:rPr>
            <a:t>programa</a:t>
          </a:r>
          <a:r>
            <a:rPr lang="pt-PT" sz="1400" b="1" dirty="0" smtClean="0">
              <a:solidFill>
                <a:srgbClr val="0070C0"/>
              </a:solidFill>
            </a:rPr>
            <a:t> – 2012-2016</a:t>
          </a:r>
          <a:endParaRPr lang="en-US" sz="1400" b="1" dirty="0">
            <a:solidFill>
              <a:srgbClr val="0070C0"/>
            </a:solidFill>
          </a:endParaRPr>
        </a:p>
      </dgm:t>
    </dgm:pt>
    <dgm:pt modelId="{6247DF3F-A9D9-492C-8235-351D68D785E0}" type="parTrans" cxnId="{54D926C8-7621-4F1A-8A27-086EA3AF6BA2}">
      <dgm:prSet/>
      <dgm:spPr/>
      <dgm:t>
        <a:bodyPr/>
        <a:lstStyle/>
        <a:p>
          <a:endParaRPr lang="pt-PT"/>
        </a:p>
      </dgm:t>
    </dgm:pt>
    <dgm:pt modelId="{BAEBF87D-97DA-4E8F-94CB-C3406875CAC8}" type="sibTrans" cxnId="{54D926C8-7621-4F1A-8A27-086EA3AF6BA2}">
      <dgm:prSet/>
      <dgm:spPr/>
      <dgm:t>
        <a:bodyPr/>
        <a:lstStyle/>
        <a:p>
          <a:endParaRPr lang="pt-PT"/>
        </a:p>
      </dgm:t>
    </dgm:pt>
    <dgm:pt modelId="{C4CF2E11-F32A-4FD0-92AB-992F6925B460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u="sng" dirty="0" smtClean="0">
              <a:solidFill>
                <a:srgbClr val="FFFF00"/>
              </a:solidFill>
            </a:rPr>
            <a:t>Memorando de Entendimento </a:t>
          </a:r>
          <a:r>
            <a:rPr lang="pt-PT" sz="1400" b="1" dirty="0" smtClean="0">
              <a:solidFill>
                <a:srgbClr val="FFFF00"/>
              </a:solidFill>
            </a:rPr>
            <a:t>(</a:t>
          </a:r>
          <a:r>
            <a:rPr lang="pt-PT" sz="1400" b="1" dirty="0" err="1" smtClean="0">
              <a:solidFill>
                <a:srgbClr val="FFFF00"/>
              </a:solidFill>
            </a:rPr>
            <a:t>MoU</a:t>
          </a:r>
          <a:r>
            <a:rPr lang="pt-PT" sz="1400" b="1" dirty="0" smtClean="0">
              <a:solidFill>
                <a:srgbClr val="FFFF00"/>
              </a:solidFill>
            </a:rPr>
            <a:t>) </a:t>
          </a:r>
          <a:r>
            <a:rPr lang="pt-PT" sz="1400" b="1" dirty="0" err="1" smtClean="0">
              <a:solidFill>
                <a:srgbClr val="FFFF00"/>
              </a:solidFill>
            </a:rPr>
            <a:t>que</a:t>
          </a:r>
          <a:r>
            <a:rPr lang="pt-PT" sz="1400" b="1" dirty="0" smtClean="0">
              <a:solidFill>
                <a:srgbClr val="FFFF00"/>
              </a:solidFill>
            </a:rPr>
            <a:t> identifica o </a:t>
          </a:r>
          <a:r>
            <a:rPr lang="pt-PT" sz="1400" b="1" dirty="0" err="1" smtClean="0">
              <a:solidFill>
                <a:srgbClr val="FFFF00"/>
              </a:solidFill>
            </a:rPr>
            <a:t>engajamento</a:t>
          </a:r>
          <a:r>
            <a:rPr lang="pt-PT" sz="1400" b="1" dirty="0" smtClean="0">
              <a:solidFill>
                <a:srgbClr val="FFFF00"/>
              </a:solidFill>
            </a:rPr>
            <a:t> comum </a:t>
          </a:r>
          <a:r>
            <a:rPr lang="pt-PT" sz="1400" b="1" dirty="0" err="1" smtClean="0">
              <a:solidFill>
                <a:srgbClr val="FFFF00"/>
              </a:solidFill>
            </a:rPr>
            <a:t>para</a:t>
          </a:r>
          <a:r>
            <a:rPr lang="pt-PT" sz="1400" b="1" dirty="0" smtClean="0">
              <a:solidFill>
                <a:srgbClr val="FFFF00"/>
              </a:solidFill>
            </a:rPr>
            <a:t> os </a:t>
          </a:r>
          <a:r>
            <a:rPr lang="pt-PT" sz="1400" b="1" dirty="0" err="1" smtClean="0">
              <a:solidFill>
                <a:srgbClr val="FFFF00"/>
              </a:solidFill>
            </a:rPr>
            <a:t>resultados</a:t>
          </a:r>
          <a:r>
            <a:rPr lang="pt-PT" sz="1400" b="1" dirty="0" smtClean="0">
              <a:solidFill>
                <a:srgbClr val="FFFF00"/>
              </a:solidFill>
            </a:rPr>
            <a:t> e a </a:t>
          </a:r>
          <a:r>
            <a:rPr lang="pt-PT" sz="1400" b="1" dirty="0" err="1" smtClean="0">
              <a:solidFill>
                <a:srgbClr val="FFFF00"/>
              </a:solidFill>
            </a:rPr>
            <a:t>preditalidade</a:t>
          </a:r>
          <a:r>
            <a:rPr lang="pt-PT" sz="1400" b="1" dirty="0" smtClean="0">
              <a:solidFill>
                <a:srgbClr val="FFFF00"/>
              </a:solidFill>
            </a:rPr>
            <a:t> dos </a:t>
          </a:r>
          <a:r>
            <a:rPr lang="pt-PT" sz="1400" b="1" dirty="0" err="1" smtClean="0">
              <a:solidFill>
                <a:srgbClr val="FFFF00"/>
              </a:solidFill>
            </a:rPr>
            <a:t>recursos</a:t>
          </a:r>
          <a:endParaRPr lang="en-US" sz="1400" b="1" dirty="0">
            <a:solidFill>
              <a:srgbClr val="FFFF00"/>
            </a:solidFill>
          </a:endParaRPr>
        </a:p>
      </dgm:t>
    </dgm:pt>
    <dgm:pt modelId="{58CF5A57-E894-4934-9F3B-D23002C754A8}" type="parTrans" cxnId="{4A7BB001-509F-443B-B3E2-81B3A40101E3}">
      <dgm:prSet/>
      <dgm:spPr/>
      <dgm:t>
        <a:bodyPr/>
        <a:lstStyle/>
        <a:p>
          <a:endParaRPr lang="pt-PT"/>
        </a:p>
      </dgm:t>
    </dgm:pt>
    <dgm:pt modelId="{9708F5F3-C1E2-482D-940A-10F6E9A5EF76}" type="sibTrans" cxnId="{4A7BB001-509F-443B-B3E2-81B3A40101E3}">
      <dgm:prSet/>
      <dgm:spPr/>
      <dgm:t>
        <a:bodyPr/>
        <a:lstStyle/>
        <a:p>
          <a:endParaRPr lang="pt-PT"/>
        </a:p>
      </dgm:t>
    </dgm:pt>
    <dgm:pt modelId="{84A8D1B5-51B2-401E-A0AA-6EEC4AA0B1D6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dirty="0" smtClean="0">
              <a:solidFill>
                <a:schemeClr val="bg1"/>
              </a:solidFill>
            </a:rPr>
            <a:t>A </a:t>
          </a:r>
          <a:r>
            <a:rPr lang="pt-PT" sz="1400" b="1" dirty="0" err="1" smtClean="0">
              <a:solidFill>
                <a:schemeClr val="bg1"/>
              </a:solidFill>
            </a:rPr>
            <a:t>nível</a:t>
          </a:r>
          <a:r>
            <a:rPr lang="pt-PT" sz="1400" b="1" dirty="0" smtClean="0">
              <a:solidFill>
                <a:schemeClr val="bg1"/>
              </a:solidFill>
            </a:rPr>
            <a:t> dos </a:t>
          </a:r>
          <a:r>
            <a:rPr lang="pt-PT" sz="1400" b="1" dirty="0" err="1" smtClean="0">
              <a:solidFill>
                <a:schemeClr val="bg1"/>
              </a:solidFill>
            </a:rPr>
            <a:t>Ministérios</a:t>
          </a:r>
          <a:r>
            <a:rPr lang="pt-PT" sz="1400" b="1" dirty="0" smtClean="0">
              <a:solidFill>
                <a:schemeClr val="bg1"/>
              </a:solidFill>
            </a:rPr>
            <a:t>, a </a:t>
          </a:r>
          <a:r>
            <a:rPr lang="pt-PT" sz="1400" b="1" dirty="0" err="1" smtClean="0">
              <a:solidFill>
                <a:schemeClr val="bg1"/>
              </a:solidFill>
            </a:rPr>
            <a:t>DGPOG</a:t>
          </a:r>
          <a:r>
            <a:rPr lang="pt-PT" sz="1400" b="1" dirty="0" smtClean="0">
              <a:solidFill>
                <a:schemeClr val="bg1"/>
              </a:solidFill>
            </a:rPr>
            <a:t> é a </a:t>
          </a:r>
          <a:r>
            <a:rPr lang="pt-PT" sz="1400" b="1" dirty="0" err="1" smtClean="0">
              <a:solidFill>
                <a:schemeClr val="bg1"/>
              </a:solidFill>
            </a:rPr>
            <a:t>parceira</a:t>
          </a:r>
          <a:r>
            <a:rPr lang="pt-PT" sz="1400" b="1" dirty="0" smtClean="0">
              <a:solidFill>
                <a:schemeClr val="bg1"/>
              </a:solidFill>
            </a:rPr>
            <a:t> responsável </a:t>
          </a:r>
          <a:r>
            <a:rPr lang="pt-PT" sz="1400" b="1" dirty="0" err="1" smtClean="0">
              <a:solidFill>
                <a:schemeClr val="bg1"/>
              </a:solidFill>
            </a:rPr>
            <a:t>pela</a:t>
          </a:r>
          <a:r>
            <a:rPr lang="pt-PT" sz="1400" b="1" dirty="0" smtClean="0">
              <a:solidFill>
                <a:schemeClr val="bg1"/>
              </a:solidFill>
            </a:rPr>
            <a:t> facilitação e </a:t>
          </a:r>
          <a:r>
            <a:rPr lang="pt-PT" sz="1400" b="1" dirty="0" err="1" smtClean="0">
              <a:solidFill>
                <a:schemeClr val="bg1"/>
              </a:solidFill>
            </a:rPr>
            <a:t>controlo</a:t>
          </a:r>
          <a:r>
            <a:rPr lang="pt-PT" sz="1400" b="1" dirty="0" smtClean="0">
              <a:solidFill>
                <a:schemeClr val="bg1"/>
              </a:solidFill>
            </a:rPr>
            <a:t> dos </a:t>
          </a:r>
          <a:r>
            <a:rPr lang="pt-PT" sz="1400" b="1" dirty="0" err="1" smtClean="0">
              <a:solidFill>
                <a:schemeClr val="bg1"/>
              </a:solidFill>
            </a:rPr>
            <a:t>Procedimentos</a:t>
          </a:r>
          <a:endParaRPr lang="en-US" sz="1400" b="1" dirty="0">
            <a:solidFill>
              <a:schemeClr val="bg1"/>
            </a:solidFill>
          </a:endParaRPr>
        </a:p>
      </dgm:t>
    </dgm:pt>
    <dgm:pt modelId="{EFE200DC-5CB9-4EAD-95D4-FBA04D2D9544}" type="parTrans" cxnId="{79B747DE-A86B-4F1F-A1BC-DAD479D3CEC1}">
      <dgm:prSet/>
      <dgm:spPr/>
      <dgm:t>
        <a:bodyPr/>
        <a:lstStyle/>
        <a:p>
          <a:endParaRPr lang="pt-PT"/>
        </a:p>
      </dgm:t>
    </dgm:pt>
    <dgm:pt modelId="{5026BAA6-C904-48DD-9F18-30251DFB0578}" type="sibTrans" cxnId="{79B747DE-A86B-4F1F-A1BC-DAD479D3CEC1}">
      <dgm:prSet/>
      <dgm:spPr/>
      <dgm:t>
        <a:bodyPr/>
        <a:lstStyle/>
        <a:p>
          <a:endParaRPr lang="pt-PT"/>
        </a:p>
      </dgm:t>
    </dgm:pt>
    <dgm:pt modelId="{0A6D1512-820F-4F63-BBF5-96CDF0A235D8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dirty="0" smtClean="0">
              <a:solidFill>
                <a:schemeClr val="bg1"/>
              </a:solidFill>
            </a:rPr>
            <a:t>As </a:t>
          </a:r>
          <a:r>
            <a:rPr lang="pt-PT" sz="1400" b="1" dirty="0" err="1" smtClean="0">
              <a:solidFill>
                <a:schemeClr val="bg1"/>
              </a:solidFill>
            </a:rPr>
            <a:t>Direções</a:t>
          </a:r>
          <a:r>
            <a:rPr lang="pt-PT" sz="1400" b="1" dirty="0" smtClean="0">
              <a:solidFill>
                <a:schemeClr val="bg1"/>
              </a:solidFill>
            </a:rPr>
            <a:t> e </a:t>
          </a:r>
          <a:r>
            <a:rPr lang="pt-PT" sz="1400" b="1" dirty="0" err="1" smtClean="0">
              <a:solidFill>
                <a:schemeClr val="bg1"/>
              </a:solidFill>
            </a:rPr>
            <a:t>Serviços</a:t>
          </a:r>
          <a:r>
            <a:rPr lang="pt-PT" sz="1400" b="1" dirty="0" smtClean="0">
              <a:solidFill>
                <a:schemeClr val="bg1"/>
              </a:solidFill>
            </a:rPr>
            <a:t> técnicos têm responsabilidades </a:t>
          </a:r>
          <a:r>
            <a:rPr lang="pt-PT" sz="1400" b="1" dirty="0" err="1" smtClean="0">
              <a:solidFill>
                <a:schemeClr val="bg1"/>
              </a:solidFill>
            </a:rPr>
            <a:t>na</a:t>
          </a:r>
          <a:r>
            <a:rPr lang="pt-PT" sz="1400" b="1" dirty="0" smtClean="0">
              <a:solidFill>
                <a:schemeClr val="bg1"/>
              </a:solidFill>
            </a:rPr>
            <a:t> definição e </a:t>
          </a:r>
          <a:r>
            <a:rPr lang="pt-PT" sz="1400" b="1" dirty="0" smtClean="0">
              <a:solidFill>
                <a:schemeClr val="bg1"/>
              </a:solidFill>
            </a:rPr>
            <a:t>implementação das ações</a:t>
          </a:r>
          <a:endParaRPr lang="en-US" sz="1400" b="1" dirty="0"/>
        </a:p>
      </dgm:t>
    </dgm:pt>
    <dgm:pt modelId="{6B021B60-8570-4C73-A53E-1EC29D48C2A2}" type="parTrans" cxnId="{5AA999B2-1449-4958-812F-51A22BF47219}">
      <dgm:prSet/>
      <dgm:spPr/>
      <dgm:t>
        <a:bodyPr/>
        <a:lstStyle/>
        <a:p>
          <a:endParaRPr lang="pt-PT"/>
        </a:p>
      </dgm:t>
    </dgm:pt>
    <dgm:pt modelId="{9EC68E7A-3509-4AA6-B155-5CCFD66E884F}" type="sibTrans" cxnId="{5AA999B2-1449-4958-812F-51A22BF47219}">
      <dgm:prSet/>
      <dgm:spPr/>
      <dgm:t>
        <a:bodyPr/>
        <a:lstStyle/>
        <a:p>
          <a:endParaRPr lang="pt-PT"/>
        </a:p>
      </dgm:t>
    </dgm:pt>
    <dgm:pt modelId="{F23F7196-6717-405F-8507-175446840DD7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500" b="1" dirty="0" smtClean="0"/>
            <a:t>Estabelece o </a:t>
          </a:r>
          <a:r>
            <a:rPr lang="pt-PT" sz="1500" b="1" dirty="0" err="1" smtClean="0"/>
            <a:t>quadro</a:t>
          </a:r>
          <a:r>
            <a:rPr lang="pt-PT" sz="1500" b="1" dirty="0" smtClean="0"/>
            <a:t> de </a:t>
          </a:r>
          <a:r>
            <a:rPr lang="pt-PT" sz="1500" b="1" dirty="0" err="1" smtClean="0"/>
            <a:t>gestão</a:t>
          </a:r>
          <a:r>
            <a:rPr lang="pt-PT" sz="1500" b="1" dirty="0" smtClean="0"/>
            <a:t>, </a:t>
          </a:r>
          <a:r>
            <a:rPr lang="pt-PT" sz="1500" b="1" dirty="0" err="1" smtClean="0"/>
            <a:t>seguimento</a:t>
          </a:r>
          <a:r>
            <a:rPr lang="pt-PT" sz="1500" b="1" dirty="0" smtClean="0"/>
            <a:t>, </a:t>
          </a:r>
          <a:r>
            <a:rPr lang="pt-PT" sz="1500" b="1" dirty="0" err="1" smtClean="0"/>
            <a:t>avaliação</a:t>
          </a:r>
          <a:r>
            <a:rPr lang="pt-PT" sz="1500" b="1" dirty="0" smtClean="0"/>
            <a:t> e </a:t>
          </a:r>
          <a:r>
            <a:rPr lang="pt-PT" sz="1500" b="1" dirty="0" err="1" smtClean="0"/>
            <a:t>reporting</a:t>
          </a:r>
          <a:r>
            <a:rPr lang="pt-PT" sz="1500" b="1" dirty="0" smtClean="0"/>
            <a:t> dos </a:t>
          </a:r>
          <a:r>
            <a:rPr lang="pt-PT" sz="1500" b="1" dirty="0" err="1" smtClean="0"/>
            <a:t>projetos</a:t>
          </a:r>
          <a:r>
            <a:rPr lang="pt-PT" sz="1500" b="1" dirty="0" smtClean="0"/>
            <a:t> financiados</a:t>
          </a:r>
          <a:endParaRPr lang="en-US" sz="1500" b="1" dirty="0">
            <a:solidFill>
              <a:srgbClr val="92D050"/>
            </a:solidFill>
          </a:endParaRPr>
        </a:p>
      </dgm:t>
    </dgm:pt>
    <dgm:pt modelId="{C1F2AC92-4757-4E86-BAA8-C3F5F3AA9A44}" type="parTrans" cxnId="{BAE70D35-08B8-46BC-AFD1-3D70634EC1D1}">
      <dgm:prSet/>
      <dgm:spPr/>
      <dgm:t>
        <a:bodyPr/>
        <a:lstStyle/>
        <a:p>
          <a:endParaRPr lang="pt-PT"/>
        </a:p>
      </dgm:t>
    </dgm:pt>
    <dgm:pt modelId="{1349CE58-23FB-44AF-B349-5B55E6F6A37B}" type="sibTrans" cxnId="{BAE70D35-08B8-46BC-AFD1-3D70634EC1D1}">
      <dgm:prSet/>
      <dgm:spPr/>
      <dgm:t>
        <a:bodyPr/>
        <a:lstStyle/>
        <a:p>
          <a:endParaRPr lang="pt-PT"/>
        </a:p>
      </dgm:t>
    </dgm:pt>
    <dgm:pt modelId="{339DD073-D042-4DBB-AB92-F0BEEEDAC648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Existe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uma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programação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financeira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para o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ciclo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,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sendo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que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as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revisões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podem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ser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feitas</a:t>
          </a:r>
          <a:r>
            <a:rPr lang="pt-PT" sz="1400" b="1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quando </a:t>
          </a:r>
          <a:r>
            <a:rPr lang="pt-PT" sz="1400" b="1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necessárias</a:t>
          </a:r>
          <a:endParaRPr lang="pt-PT" sz="1400" b="1" dirty="0">
            <a:solidFill>
              <a:schemeClr val="accent5">
                <a:lumMod val="20000"/>
                <a:lumOff val="80000"/>
              </a:schemeClr>
            </a:solidFill>
          </a:endParaRPr>
        </a:p>
      </dgm:t>
    </dgm:pt>
    <dgm:pt modelId="{C8A5BFE3-97EF-4014-90E2-9A535056C2B5}" type="parTrans" cxnId="{C71B0F71-D1D4-4375-B18F-7FF061BB2841}">
      <dgm:prSet/>
      <dgm:spPr/>
      <dgm:t>
        <a:bodyPr/>
        <a:lstStyle/>
        <a:p>
          <a:endParaRPr lang="pt-PT"/>
        </a:p>
      </dgm:t>
    </dgm:pt>
    <dgm:pt modelId="{7E22D59D-0F2D-4A57-BA82-426D91BA1272}" type="sibTrans" cxnId="{C71B0F71-D1D4-4375-B18F-7FF061BB2841}">
      <dgm:prSet/>
      <dgm:spPr/>
      <dgm:t>
        <a:bodyPr/>
        <a:lstStyle/>
        <a:p>
          <a:endParaRPr lang="pt-PT"/>
        </a:p>
      </dgm:t>
    </dgm:pt>
    <dgm:pt modelId="{82EC32AD-F536-44D1-B354-E7B43E03166F}" type="pres">
      <dgm:prSet presAssocID="{E9CD993C-896A-4AB7-BA21-B2DAB486D6C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811A5C0-61C2-4247-A2B6-377B0BC7E946}" type="pres">
      <dgm:prSet presAssocID="{E9CD993C-896A-4AB7-BA21-B2DAB486D6C7}" presName="arrow" presStyleLbl="bgShp" presStyleIdx="0" presStyleCnt="1"/>
      <dgm:spPr/>
    </dgm:pt>
    <dgm:pt modelId="{75C0EC8B-E724-45CE-B802-671B30D836A5}" type="pres">
      <dgm:prSet presAssocID="{E9CD993C-896A-4AB7-BA21-B2DAB486D6C7}" presName="points" presStyleCnt="0"/>
      <dgm:spPr/>
    </dgm:pt>
    <dgm:pt modelId="{17E4F7CF-38DA-4CD6-B12D-5F34CAF7C17F}" type="pres">
      <dgm:prSet presAssocID="{A5A65CC1-4ADA-43D4-8DA1-9A9BA1205803}" presName="compositeA" presStyleCnt="0"/>
      <dgm:spPr/>
    </dgm:pt>
    <dgm:pt modelId="{57C84A75-1FBB-4B6A-BA7A-BB816EC2F4EF}" type="pres">
      <dgm:prSet presAssocID="{A5A65CC1-4ADA-43D4-8DA1-9A9BA1205803}" presName="textA" presStyleLbl="revTx" presStyleIdx="0" presStyleCnt="6" custScaleX="21877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AE8E5CF2-5839-4F1D-9D76-C8C6EE39B9E1}" type="pres">
      <dgm:prSet presAssocID="{A5A65CC1-4ADA-43D4-8DA1-9A9BA1205803}" presName="circleA" presStyleLbl="node1" presStyleIdx="0" presStyleCnt="6"/>
      <dgm:spPr/>
    </dgm:pt>
    <dgm:pt modelId="{C5B26261-6866-4E90-A63B-FF8EDE0C8968}" type="pres">
      <dgm:prSet presAssocID="{A5A65CC1-4ADA-43D4-8DA1-9A9BA1205803}" presName="spaceA" presStyleCnt="0"/>
      <dgm:spPr/>
    </dgm:pt>
    <dgm:pt modelId="{0DA4D2FE-8E45-4953-B841-B1796D75C67F}" type="pres">
      <dgm:prSet presAssocID="{BAEBF87D-97DA-4E8F-94CB-C3406875CAC8}" presName="space" presStyleCnt="0"/>
      <dgm:spPr/>
    </dgm:pt>
    <dgm:pt modelId="{515A0CA7-3099-462E-BBF1-BBD3C143898A}" type="pres">
      <dgm:prSet presAssocID="{C4CF2E11-F32A-4FD0-92AB-992F6925B460}" presName="compositeB" presStyleCnt="0"/>
      <dgm:spPr/>
    </dgm:pt>
    <dgm:pt modelId="{742CA975-4F32-4483-BAA7-2A82B7246854}" type="pres">
      <dgm:prSet presAssocID="{C4CF2E11-F32A-4FD0-92AB-992F6925B460}" presName="textB" presStyleLbl="revTx" presStyleIdx="1" presStyleCnt="6" custScaleX="227755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5F48050-0B9A-45B4-BD33-88FC8AD1F5AB}" type="pres">
      <dgm:prSet presAssocID="{C4CF2E11-F32A-4FD0-92AB-992F6925B460}" presName="circleB" presStyleLbl="node1" presStyleIdx="1" presStyleCnt="6"/>
      <dgm:spPr/>
    </dgm:pt>
    <dgm:pt modelId="{B268E2FC-FC46-4DBE-B424-38D077857B41}" type="pres">
      <dgm:prSet presAssocID="{C4CF2E11-F32A-4FD0-92AB-992F6925B460}" presName="spaceB" presStyleCnt="0"/>
      <dgm:spPr/>
    </dgm:pt>
    <dgm:pt modelId="{AE6637F1-AF1A-4948-ADD5-50F4DED56E4E}" type="pres">
      <dgm:prSet presAssocID="{9708F5F3-C1E2-482D-940A-10F6E9A5EF76}" presName="space" presStyleCnt="0"/>
      <dgm:spPr/>
    </dgm:pt>
    <dgm:pt modelId="{01EB3F9B-15EC-4023-BE96-CAB71AE9183D}" type="pres">
      <dgm:prSet presAssocID="{84A8D1B5-51B2-401E-A0AA-6EEC4AA0B1D6}" presName="compositeA" presStyleCnt="0"/>
      <dgm:spPr/>
    </dgm:pt>
    <dgm:pt modelId="{B02D226F-603E-49D0-9239-05A1C98CB4E1}" type="pres">
      <dgm:prSet presAssocID="{84A8D1B5-51B2-401E-A0AA-6EEC4AA0B1D6}" presName="textA" presStyleLbl="revTx" presStyleIdx="2" presStyleCnt="6" custScaleX="233455" custLinFactX="100000" custLinFactY="48649" custLinFactNeighborX="102064" custLinFactNeighborY="1000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569A0EB-7B2D-4129-A609-D12527D7A234}" type="pres">
      <dgm:prSet presAssocID="{84A8D1B5-51B2-401E-A0AA-6EEC4AA0B1D6}" presName="circleA" presStyleLbl="node1" presStyleIdx="2" presStyleCnt="6"/>
      <dgm:spPr/>
    </dgm:pt>
    <dgm:pt modelId="{BBA48623-C4D0-491F-B5E4-A5B57E6F1CE5}" type="pres">
      <dgm:prSet presAssocID="{84A8D1B5-51B2-401E-A0AA-6EEC4AA0B1D6}" presName="spaceA" presStyleCnt="0"/>
      <dgm:spPr/>
    </dgm:pt>
    <dgm:pt modelId="{7686FEF7-49E5-4603-8C1D-BAD73AA5847D}" type="pres">
      <dgm:prSet presAssocID="{5026BAA6-C904-48DD-9F18-30251DFB0578}" presName="space" presStyleCnt="0"/>
      <dgm:spPr/>
    </dgm:pt>
    <dgm:pt modelId="{F3EA05AE-4D85-4D22-833E-4F2A1870FCAB}" type="pres">
      <dgm:prSet presAssocID="{0A6D1512-820F-4F63-BBF5-96CDF0A235D8}" presName="compositeB" presStyleCnt="0"/>
      <dgm:spPr/>
    </dgm:pt>
    <dgm:pt modelId="{384E1868-4535-4906-B389-5C0642D6E719}" type="pres">
      <dgm:prSet presAssocID="{0A6D1512-820F-4F63-BBF5-96CDF0A235D8}" presName="textB" presStyleLbl="revTx" presStyleIdx="3" presStyleCnt="6" custScaleX="257051" custLinFactX="100000" custLinFactY="-50000" custLinFactNeighborX="102478" custLinFactNeighborY="-100000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4816F46-0C60-44A5-8C8C-5E7588771AE5}" type="pres">
      <dgm:prSet presAssocID="{0A6D1512-820F-4F63-BBF5-96CDF0A235D8}" presName="circleB" presStyleLbl="node1" presStyleIdx="3" presStyleCnt="6"/>
      <dgm:spPr/>
    </dgm:pt>
    <dgm:pt modelId="{3FF14008-CD5B-48D0-953F-DD246D4C800F}" type="pres">
      <dgm:prSet presAssocID="{0A6D1512-820F-4F63-BBF5-96CDF0A235D8}" presName="spaceB" presStyleCnt="0"/>
      <dgm:spPr/>
    </dgm:pt>
    <dgm:pt modelId="{4FC5ADB5-129C-4533-8DCB-C84040BA1D40}" type="pres">
      <dgm:prSet presAssocID="{9EC68E7A-3509-4AA6-B155-5CCFD66E884F}" presName="space" presStyleCnt="0"/>
      <dgm:spPr/>
    </dgm:pt>
    <dgm:pt modelId="{203CF610-F372-468A-BA23-B3705B6430CE}" type="pres">
      <dgm:prSet presAssocID="{F23F7196-6717-405F-8507-175446840DD7}" presName="compositeA" presStyleCnt="0"/>
      <dgm:spPr/>
    </dgm:pt>
    <dgm:pt modelId="{26AE4713-3F96-4228-9718-21C3B766C79C}" type="pres">
      <dgm:prSet presAssocID="{F23F7196-6717-405F-8507-175446840DD7}" presName="textA" presStyleLbl="revTx" presStyleIdx="4" presStyleCnt="6" custScaleX="204386" custLinFactX="-200000" custLinFactNeighborX="-239931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E4BEF78-540B-40A7-8EBF-AC59E1BFF0F6}" type="pres">
      <dgm:prSet presAssocID="{F23F7196-6717-405F-8507-175446840DD7}" presName="circleA" presStyleLbl="node1" presStyleIdx="4" presStyleCnt="6"/>
      <dgm:spPr/>
    </dgm:pt>
    <dgm:pt modelId="{258304C8-9723-431A-B2AE-A177E4AEF3CC}" type="pres">
      <dgm:prSet presAssocID="{F23F7196-6717-405F-8507-175446840DD7}" presName="spaceA" presStyleCnt="0"/>
      <dgm:spPr/>
    </dgm:pt>
    <dgm:pt modelId="{CB952E1B-B225-4DA8-B668-0A0AD2886FF5}" type="pres">
      <dgm:prSet presAssocID="{1349CE58-23FB-44AF-B349-5B55E6F6A37B}" presName="space" presStyleCnt="0"/>
      <dgm:spPr/>
    </dgm:pt>
    <dgm:pt modelId="{0CDC2661-F4B6-43BA-A975-47D532FE491E}" type="pres">
      <dgm:prSet presAssocID="{339DD073-D042-4DBB-AB92-F0BEEEDAC648}" presName="compositeB" presStyleCnt="0"/>
      <dgm:spPr/>
    </dgm:pt>
    <dgm:pt modelId="{9BE301C2-1F5C-4B73-8B38-645015A9A03F}" type="pres">
      <dgm:prSet presAssocID="{339DD073-D042-4DBB-AB92-F0BEEEDAC648}" presName="textB" presStyleLbl="revTx" presStyleIdx="5" presStyleCnt="6" custScaleX="230929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C839E680-31F4-4DFB-9B41-7F4D158FA07A}" type="pres">
      <dgm:prSet presAssocID="{339DD073-D042-4DBB-AB92-F0BEEEDAC648}" presName="circleB" presStyleLbl="node1" presStyleIdx="5" presStyleCnt="6"/>
      <dgm:spPr/>
    </dgm:pt>
    <dgm:pt modelId="{DBD7976B-33C7-42C9-8842-C62D030302B4}" type="pres">
      <dgm:prSet presAssocID="{339DD073-D042-4DBB-AB92-F0BEEEDAC648}" presName="spaceB" presStyleCnt="0"/>
      <dgm:spPr/>
    </dgm:pt>
  </dgm:ptLst>
  <dgm:cxnLst>
    <dgm:cxn modelId="{850F0A57-528C-48D4-88F0-045895E577D4}" type="presOf" srcId="{0A6D1512-820F-4F63-BBF5-96CDF0A235D8}" destId="{384E1868-4535-4906-B389-5C0642D6E719}" srcOrd="0" destOrd="0" presId="urn:microsoft.com/office/officeart/2005/8/layout/hProcess11"/>
    <dgm:cxn modelId="{7272E970-30D8-4BE9-8E3E-95286749B1B1}" type="presOf" srcId="{A5A65CC1-4ADA-43D4-8DA1-9A9BA1205803}" destId="{57C84A75-1FBB-4B6A-BA7A-BB816EC2F4EF}" srcOrd="0" destOrd="0" presId="urn:microsoft.com/office/officeart/2005/8/layout/hProcess11"/>
    <dgm:cxn modelId="{54D926C8-7621-4F1A-8A27-086EA3AF6BA2}" srcId="{E9CD993C-896A-4AB7-BA21-B2DAB486D6C7}" destId="{A5A65CC1-4ADA-43D4-8DA1-9A9BA1205803}" srcOrd="0" destOrd="0" parTransId="{6247DF3F-A9D9-492C-8235-351D68D785E0}" sibTransId="{BAEBF87D-97DA-4E8F-94CB-C3406875CAC8}"/>
    <dgm:cxn modelId="{79B747DE-A86B-4F1F-A1BC-DAD479D3CEC1}" srcId="{E9CD993C-896A-4AB7-BA21-B2DAB486D6C7}" destId="{84A8D1B5-51B2-401E-A0AA-6EEC4AA0B1D6}" srcOrd="2" destOrd="0" parTransId="{EFE200DC-5CB9-4EAD-95D4-FBA04D2D9544}" sibTransId="{5026BAA6-C904-48DD-9F18-30251DFB0578}"/>
    <dgm:cxn modelId="{525E7969-408F-4A61-9EB3-E283D0A47E9E}" type="presOf" srcId="{84A8D1B5-51B2-401E-A0AA-6EEC4AA0B1D6}" destId="{B02D226F-603E-49D0-9239-05A1C98CB4E1}" srcOrd="0" destOrd="0" presId="urn:microsoft.com/office/officeart/2005/8/layout/hProcess11"/>
    <dgm:cxn modelId="{D851BE09-2FF0-44B2-9153-A765679DF36E}" type="presOf" srcId="{F23F7196-6717-405F-8507-175446840DD7}" destId="{26AE4713-3F96-4228-9718-21C3B766C79C}" srcOrd="0" destOrd="0" presId="urn:microsoft.com/office/officeart/2005/8/layout/hProcess11"/>
    <dgm:cxn modelId="{BAE70D35-08B8-46BC-AFD1-3D70634EC1D1}" srcId="{E9CD993C-896A-4AB7-BA21-B2DAB486D6C7}" destId="{F23F7196-6717-405F-8507-175446840DD7}" srcOrd="4" destOrd="0" parTransId="{C1F2AC92-4757-4E86-BAA8-C3F5F3AA9A44}" sibTransId="{1349CE58-23FB-44AF-B349-5B55E6F6A37B}"/>
    <dgm:cxn modelId="{E6086288-3CDF-4C51-B633-8E12880C944B}" type="presOf" srcId="{339DD073-D042-4DBB-AB92-F0BEEEDAC648}" destId="{9BE301C2-1F5C-4B73-8B38-645015A9A03F}" srcOrd="0" destOrd="0" presId="urn:microsoft.com/office/officeart/2005/8/layout/hProcess11"/>
    <dgm:cxn modelId="{6FA8BC6C-D1CF-4F6A-9B6C-A81B4E1B9698}" type="presOf" srcId="{C4CF2E11-F32A-4FD0-92AB-992F6925B460}" destId="{742CA975-4F32-4483-BAA7-2A82B7246854}" srcOrd="0" destOrd="0" presId="urn:microsoft.com/office/officeart/2005/8/layout/hProcess11"/>
    <dgm:cxn modelId="{4CE42E9C-56E6-4AA1-B452-F6A34EBE2941}" type="presOf" srcId="{E9CD993C-896A-4AB7-BA21-B2DAB486D6C7}" destId="{82EC32AD-F536-44D1-B354-E7B43E03166F}" srcOrd="0" destOrd="0" presId="urn:microsoft.com/office/officeart/2005/8/layout/hProcess11"/>
    <dgm:cxn modelId="{4A7BB001-509F-443B-B3E2-81B3A40101E3}" srcId="{E9CD993C-896A-4AB7-BA21-B2DAB486D6C7}" destId="{C4CF2E11-F32A-4FD0-92AB-992F6925B460}" srcOrd="1" destOrd="0" parTransId="{58CF5A57-E894-4934-9F3B-D23002C754A8}" sibTransId="{9708F5F3-C1E2-482D-940A-10F6E9A5EF76}"/>
    <dgm:cxn modelId="{C71B0F71-D1D4-4375-B18F-7FF061BB2841}" srcId="{E9CD993C-896A-4AB7-BA21-B2DAB486D6C7}" destId="{339DD073-D042-4DBB-AB92-F0BEEEDAC648}" srcOrd="5" destOrd="0" parTransId="{C8A5BFE3-97EF-4014-90E2-9A535056C2B5}" sibTransId="{7E22D59D-0F2D-4A57-BA82-426D91BA1272}"/>
    <dgm:cxn modelId="{5AA999B2-1449-4958-812F-51A22BF47219}" srcId="{E9CD993C-896A-4AB7-BA21-B2DAB486D6C7}" destId="{0A6D1512-820F-4F63-BBF5-96CDF0A235D8}" srcOrd="3" destOrd="0" parTransId="{6B021B60-8570-4C73-A53E-1EC29D48C2A2}" sibTransId="{9EC68E7A-3509-4AA6-B155-5CCFD66E884F}"/>
    <dgm:cxn modelId="{91DA98ED-3566-4E8C-BFBB-5BAB10CA37A9}" type="presParOf" srcId="{82EC32AD-F536-44D1-B354-E7B43E03166F}" destId="{A811A5C0-61C2-4247-A2B6-377B0BC7E946}" srcOrd="0" destOrd="0" presId="urn:microsoft.com/office/officeart/2005/8/layout/hProcess11"/>
    <dgm:cxn modelId="{90172EEB-607F-4ABD-8B9C-0DAF16213238}" type="presParOf" srcId="{82EC32AD-F536-44D1-B354-E7B43E03166F}" destId="{75C0EC8B-E724-45CE-B802-671B30D836A5}" srcOrd="1" destOrd="0" presId="urn:microsoft.com/office/officeart/2005/8/layout/hProcess11"/>
    <dgm:cxn modelId="{2B469C48-7945-4567-882D-C4E74CC4CEB1}" type="presParOf" srcId="{75C0EC8B-E724-45CE-B802-671B30D836A5}" destId="{17E4F7CF-38DA-4CD6-B12D-5F34CAF7C17F}" srcOrd="0" destOrd="0" presId="urn:microsoft.com/office/officeart/2005/8/layout/hProcess11"/>
    <dgm:cxn modelId="{F633A9AC-4CD7-4C3E-B6C8-54D6D2AB1838}" type="presParOf" srcId="{17E4F7CF-38DA-4CD6-B12D-5F34CAF7C17F}" destId="{57C84A75-1FBB-4B6A-BA7A-BB816EC2F4EF}" srcOrd="0" destOrd="0" presId="urn:microsoft.com/office/officeart/2005/8/layout/hProcess11"/>
    <dgm:cxn modelId="{09A38547-ACA4-48BA-8A21-3F854CB76B05}" type="presParOf" srcId="{17E4F7CF-38DA-4CD6-B12D-5F34CAF7C17F}" destId="{AE8E5CF2-5839-4F1D-9D76-C8C6EE39B9E1}" srcOrd="1" destOrd="0" presId="urn:microsoft.com/office/officeart/2005/8/layout/hProcess11"/>
    <dgm:cxn modelId="{6CC69C4B-0D30-4A61-A3BD-92F558481B5E}" type="presParOf" srcId="{17E4F7CF-38DA-4CD6-B12D-5F34CAF7C17F}" destId="{C5B26261-6866-4E90-A63B-FF8EDE0C8968}" srcOrd="2" destOrd="0" presId="urn:microsoft.com/office/officeart/2005/8/layout/hProcess11"/>
    <dgm:cxn modelId="{A77B32D0-0324-496E-9889-99DC8B7CDEE1}" type="presParOf" srcId="{75C0EC8B-E724-45CE-B802-671B30D836A5}" destId="{0DA4D2FE-8E45-4953-B841-B1796D75C67F}" srcOrd="1" destOrd="0" presId="urn:microsoft.com/office/officeart/2005/8/layout/hProcess11"/>
    <dgm:cxn modelId="{25C03FFE-F85B-4C4B-AA69-419734D1EF50}" type="presParOf" srcId="{75C0EC8B-E724-45CE-B802-671B30D836A5}" destId="{515A0CA7-3099-462E-BBF1-BBD3C143898A}" srcOrd="2" destOrd="0" presId="urn:microsoft.com/office/officeart/2005/8/layout/hProcess11"/>
    <dgm:cxn modelId="{6AAD0B5A-7917-4440-9E69-3C58483DE820}" type="presParOf" srcId="{515A0CA7-3099-462E-BBF1-BBD3C143898A}" destId="{742CA975-4F32-4483-BAA7-2A82B7246854}" srcOrd="0" destOrd="0" presId="urn:microsoft.com/office/officeart/2005/8/layout/hProcess11"/>
    <dgm:cxn modelId="{3F6BFBD5-3565-4B73-A8E5-3A8741FFA237}" type="presParOf" srcId="{515A0CA7-3099-462E-BBF1-BBD3C143898A}" destId="{95F48050-0B9A-45B4-BD33-88FC8AD1F5AB}" srcOrd="1" destOrd="0" presId="urn:microsoft.com/office/officeart/2005/8/layout/hProcess11"/>
    <dgm:cxn modelId="{C8E986BD-5D40-41B1-A3C0-259CE407D777}" type="presParOf" srcId="{515A0CA7-3099-462E-BBF1-BBD3C143898A}" destId="{B268E2FC-FC46-4DBE-B424-38D077857B41}" srcOrd="2" destOrd="0" presId="urn:microsoft.com/office/officeart/2005/8/layout/hProcess11"/>
    <dgm:cxn modelId="{CD7A3D64-2EE2-4554-874C-721445534580}" type="presParOf" srcId="{75C0EC8B-E724-45CE-B802-671B30D836A5}" destId="{AE6637F1-AF1A-4948-ADD5-50F4DED56E4E}" srcOrd="3" destOrd="0" presId="urn:microsoft.com/office/officeart/2005/8/layout/hProcess11"/>
    <dgm:cxn modelId="{913CCCBA-0922-44C2-B1FC-2C8CFFBE8511}" type="presParOf" srcId="{75C0EC8B-E724-45CE-B802-671B30D836A5}" destId="{01EB3F9B-15EC-4023-BE96-CAB71AE9183D}" srcOrd="4" destOrd="0" presId="urn:microsoft.com/office/officeart/2005/8/layout/hProcess11"/>
    <dgm:cxn modelId="{F495882B-FC9C-4AC0-AC5B-1F37FA78D241}" type="presParOf" srcId="{01EB3F9B-15EC-4023-BE96-CAB71AE9183D}" destId="{B02D226F-603E-49D0-9239-05A1C98CB4E1}" srcOrd="0" destOrd="0" presId="urn:microsoft.com/office/officeart/2005/8/layout/hProcess11"/>
    <dgm:cxn modelId="{491CC257-1B45-4E0E-967F-0C83950974F6}" type="presParOf" srcId="{01EB3F9B-15EC-4023-BE96-CAB71AE9183D}" destId="{4569A0EB-7B2D-4129-A609-D12527D7A234}" srcOrd="1" destOrd="0" presId="urn:microsoft.com/office/officeart/2005/8/layout/hProcess11"/>
    <dgm:cxn modelId="{01805B0D-E03B-48EB-B5D2-93221A958E9B}" type="presParOf" srcId="{01EB3F9B-15EC-4023-BE96-CAB71AE9183D}" destId="{BBA48623-C4D0-491F-B5E4-A5B57E6F1CE5}" srcOrd="2" destOrd="0" presId="urn:microsoft.com/office/officeart/2005/8/layout/hProcess11"/>
    <dgm:cxn modelId="{A9959132-065E-4D35-8301-C32C17106E24}" type="presParOf" srcId="{75C0EC8B-E724-45CE-B802-671B30D836A5}" destId="{7686FEF7-49E5-4603-8C1D-BAD73AA5847D}" srcOrd="5" destOrd="0" presId="urn:microsoft.com/office/officeart/2005/8/layout/hProcess11"/>
    <dgm:cxn modelId="{51568753-7BFC-44C2-868E-CD110C709FD2}" type="presParOf" srcId="{75C0EC8B-E724-45CE-B802-671B30D836A5}" destId="{F3EA05AE-4D85-4D22-833E-4F2A1870FCAB}" srcOrd="6" destOrd="0" presId="urn:microsoft.com/office/officeart/2005/8/layout/hProcess11"/>
    <dgm:cxn modelId="{9E720938-7684-47D0-AF98-2F58426644CE}" type="presParOf" srcId="{F3EA05AE-4D85-4D22-833E-4F2A1870FCAB}" destId="{384E1868-4535-4906-B389-5C0642D6E719}" srcOrd="0" destOrd="0" presId="urn:microsoft.com/office/officeart/2005/8/layout/hProcess11"/>
    <dgm:cxn modelId="{84AF0495-6018-4486-B992-F168C04184C3}" type="presParOf" srcId="{F3EA05AE-4D85-4D22-833E-4F2A1870FCAB}" destId="{74816F46-0C60-44A5-8C8C-5E7588771AE5}" srcOrd="1" destOrd="0" presId="urn:microsoft.com/office/officeart/2005/8/layout/hProcess11"/>
    <dgm:cxn modelId="{70B0B7E7-65F1-4CAF-80B9-4250A9BF922A}" type="presParOf" srcId="{F3EA05AE-4D85-4D22-833E-4F2A1870FCAB}" destId="{3FF14008-CD5B-48D0-953F-DD246D4C800F}" srcOrd="2" destOrd="0" presId="urn:microsoft.com/office/officeart/2005/8/layout/hProcess11"/>
    <dgm:cxn modelId="{6B3FF034-4B3F-451B-8395-F952277D8917}" type="presParOf" srcId="{75C0EC8B-E724-45CE-B802-671B30D836A5}" destId="{4FC5ADB5-129C-4533-8DCB-C84040BA1D40}" srcOrd="7" destOrd="0" presId="urn:microsoft.com/office/officeart/2005/8/layout/hProcess11"/>
    <dgm:cxn modelId="{9401F674-BD7C-45EC-A8BC-4311D25DF3D1}" type="presParOf" srcId="{75C0EC8B-E724-45CE-B802-671B30D836A5}" destId="{203CF610-F372-468A-BA23-B3705B6430CE}" srcOrd="8" destOrd="0" presId="urn:microsoft.com/office/officeart/2005/8/layout/hProcess11"/>
    <dgm:cxn modelId="{BC6CA9C7-5587-45CF-AA2A-7F78B4E31A47}" type="presParOf" srcId="{203CF610-F372-468A-BA23-B3705B6430CE}" destId="{26AE4713-3F96-4228-9718-21C3B766C79C}" srcOrd="0" destOrd="0" presId="urn:microsoft.com/office/officeart/2005/8/layout/hProcess11"/>
    <dgm:cxn modelId="{34C0AFC2-14AE-49F6-9AE3-CDB4031A9E3F}" type="presParOf" srcId="{203CF610-F372-468A-BA23-B3705B6430CE}" destId="{2E4BEF78-540B-40A7-8EBF-AC59E1BFF0F6}" srcOrd="1" destOrd="0" presId="urn:microsoft.com/office/officeart/2005/8/layout/hProcess11"/>
    <dgm:cxn modelId="{C5ED6190-0B14-4136-BA0E-ED9FAB19EBFE}" type="presParOf" srcId="{203CF610-F372-468A-BA23-B3705B6430CE}" destId="{258304C8-9723-431A-B2AE-A177E4AEF3CC}" srcOrd="2" destOrd="0" presId="urn:microsoft.com/office/officeart/2005/8/layout/hProcess11"/>
    <dgm:cxn modelId="{6E1826C4-548E-4309-B1A4-0D7A2310FF5F}" type="presParOf" srcId="{75C0EC8B-E724-45CE-B802-671B30D836A5}" destId="{CB952E1B-B225-4DA8-B668-0A0AD2886FF5}" srcOrd="9" destOrd="0" presId="urn:microsoft.com/office/officeart/2005/8/layout/hProcess11"/>
    <dgm:cxn modelId="{EE0FD570-9B08-499A-8159-F80067700404}" type="presParOf" srcId="{75C0EC8B-E724-45CE-B802-671B30D836A5}" destId="{0CDC2661-F4B6-43BA-A975-47D532FE491E}" srcOrd="10" destOrd="0" presId="urn:microsoft.com/office/officeart/2005/8/layout/hProcess11"/>
    <dgm:cxn modelId="{334067B7-9539-4D47-9B5F-44A4E56152EB}" type="presParOf" srcId="{0CDC2661-F4B6-43BA-A975-47D532FE491E}" destId="{9BE301C2-1F5C-4B73-8B38-645015A9A03F}" srcOrd="0" destOrd="0" presId="urn:microsoft.com/office/officeart/2005/8/layout/hProcess11"/>
    <dgm:cxn modelId="{A5D10BFA-5E39-4F78-93B0-55D3063E93F8}" type="presParOf" srcId="{0CDC2661-F4B6-43BA-A975-47D532FE491E}" destId="{C839E680-31F4-4DFB-9B41-7F4D158FA07A}" srcOrd="1" destOrd="0" presId="urn:microsoft.com/office/officeart/2005/8/layout/hProcess11"/>
    <dgm:cxn modelId="{7DCC3D0B-1687-48CF-97C6-C2E67241F154}" type="presParOf" srcId="{0CDC2661-F4B6-43BA-A975-47D532FE491E}" destId="{DBD7976B-33C7-42C9-8842-C62D030302B4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3C3D483-1095-49FD-8E0F-5D1E7D71F90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9D7BBA9E-9863-452B-9E95-0BC98FACB97C}">
      <dgm:prSet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1800" b="1" u="sng" dirty="0" smtClean="0"/>
            <a:t>Seguimento </a:t>
          </a:r>
          <a:r>
            <a:rPr lang="pt-PT" sz="1800" b="1" u="sng" dirty="0" err="1" smtClean="0"/>
            <a:t>da</a:t>
          </a:r>
          <a:r>
            <a:rPr lang="pt-PT" sz="1800" b="1" u="sng" dirty="0" smtClean="0"/>
            <a:t> visita (</a:t>
          </a:r>
          <a:r>
            <a:rPr lang="pt-PT" sz="1800" b="1" u="sng" dirty="0" err="1" smtClean="0"/>
            <a:t>Spot</a:t>
          </a:r>
          <a:r>
            <a:rPr lang="pt-PT" sz="1800" b="1" u="sng" dirty="0" smtClean="0"/>
            <a:t> </a:t>
          </a:r>
          <a:r>
            <a:rPr lang="pt-PT" sz="1800" b="1" u="sng" dirty="0" err="1" smtClean="0"/>
            <a:t>Check</a:t>
          </a:r>
          <a:r>
            <a:rPr lang="pt-PT" sz="1800" b="1" u="sng" dirty="0" smtClean="0"/>
            <a:t>) anterior </a:t>
          </a:r>
          <a:endParaRPr lang="en-US" sz="1800" dirty="0"/>
        </a:p>
      </dgm:t>
    </dgm:pt>
    <dgm:pt modelId="{B3EDD1CB-EFA0-47D5-9704-BB8E8EBD25C1}" type="parTrans" cxnId="{43FD6D5E-D05C-4A71-9617-7424E8C410F1}">
      <dgm:prSet/>
      <dgm:spPr/>
      <dgm:t>
        <a:bodyPr/>
        <a:lstStyle/>
        <a:p>
          <a:endParaRPr lang="pt-PT"/>
        </a:p>
      </dgm:t>
    </dgm:pt>
    <dgm:pt modelId="{EC3D0467-EE96-4EDC-9F4C-B738E59199EB}" type="sibTrans" cxnId="{43FD6D5E-D05C-4A71-9617-7424E8C410F1}">
      <dgm:prSet/>
      <dgm:spPr/>
      <dgm:t>
        <a:bodyPr/>
        <a:lstStyle/>
        <a:p>
          <a:endParaRPr lang="pt-PT"/>
        </a:p>
      </dgm:t>
    </dgm:pt>
    <dgm:pt modelId="{85CD288D-66B3-4FF1-A391-EFB14903CF62}">
      <dgm:prSet custT="1"/>
      <dgm:spPr/>
      <dgm:t>
        <a:bodyPr/>
        <a:lstStyle/>
        <a:p>
          <a:pPr rtl="0"/>
          <a:r>
            <a:rPr lang="pt-BR" sz="1400" dirty="0" smtClean="0"/>
            <a:t>Seguimento e </a:t>
          </a:r>
          <a:r>
            <a:rPr lang="pt-BR" sz="1400" b="1" dirty="0" smtClean="0"/>
            <a:t>implementação das recomendações </a:t>
          </a:r>
          <a:r>
            <a:rPr lang="pt-BR" sz="1400" dirty="0" smtClean="0"/>
            <a:t>da visita de seguimento e controlo anterior;</a:t>
          </a:r>
          <a:endParaRPr lang="pt-BR" sz="1400" dirty="0"/>
        </a:p>
      </dgm:t>
    </dgm:pt>
    <dgm:pt modelId="{42C41AF7-43CB-4C65-8EE7-CEFDF9811ACC}" type="parTrans" cxnId="{FEC5D093-85E2-40BC-8B88-890B3A130CBA}">
      <dgm:prSet/>
      <dgm:spPr/>
      <dgm:t>
        <a:bodyPr/>
        <a:lstStyle/>
        <a:p>
          <a:endParaRPr lang="pt-PT"/>
        </a:p>
      </dgm:t>
    </dgm:pt>
    <dgm:pt modelId="{B4DFF7ED-299B-4F1C-BDB8-F6ED95CBE6DF}" type="sibTrans" cxnId="{FEC5D093-85E2-40BC-8B88-890B3A130CBA}">
      <dgm:prSet/>
      <dgm:spPr/>
      <dgm:t>
        <a:bodyPr/>
        <a:lstStyle/>
        <a:p>
          <a:endParaRPr lang="pt-PT"/>
        </a:p>
      </dgm:t>
    </dgm:pt>
    <dgm:pt modelId="{C2FEE09D-C08E-4E2F-8645-83977FC699EC}">
      <dgm:prSet custT="1"/>
      <dgm:spPr/>
      <dgm:t>
        <a:bodyPr/>
        <a:lstStyle/>
        <a:p>
          <a:pPr rtl="0"/>
          <a:r>
            <a:rPr lang="pt-BR" sz="1400" b="1" dirty="0" smtClean="0"/>
            <a:t>Plano de Ação </a:t>
          </a:r>
          <a:r>
            <a:rPr lang="pt-BR" sz="1400" b="1" dirty="0" smtClean="0"/>
            <a:t>d</a:t>
          </a:r>
          <a:r>
            <a:rPr lang="pt-BR" sz="1400" dirty="0" smtClean="0"/>
            <a:t>e </a:t>
          </a:r>
          <a:r>
            <a:rPr lang="pt-BR" sz="1400" dirty="0" smtClean="0"/>
            <a:t>seguimento da auditoria anterior.</a:t>
          </a:r>
          <a:endParaRPr lang="en-US" sz="1400" dirty="0"/>
        </a:p>
      </dgm:t>
    </dgm:pt>
    <dgm:pt modelId="{5CA225AC-CC18-489A-89BA-2B6D64643F6C}" type="parTrans" cxnId="{0DDD3B2F-DA2A-4EF3-BED8-D38511B8DABC}">
      <dgm:prSet/>
      <dgm:spPr/>
      <dgm:t>
        <a:bodyPr/>
        <a:lstStyle/>
        <a:p>
          <a:endParaRPr lang="pt-PT"/>
        </a:p>
      </dgm:t>
    </dgm:pt>
    <dgm:pt modelId="{23FA39BD-1C9D-4D6D-90C1-DAFC8775B52C}" type="sibTrans" cxnId="{0DDD3B2F-DA2A-4EF3-BED8-D38511B8DABC}">
      <dgm:prSet/>
      <dgm:spPr/>
      <dgm:t>
        <a:bodyPr/>
        <a:lstStyle/>
        <a:p>
          <a:endParaRPr lang="pt-PT"/>
        </a:p>
      </dgm:t>
    </dgm:pt>
    <dgm:pt modelId="{46C22723-AD50-4F56-9972-FB53AF234F28}">
      <dgm:prSet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1800" b="1" u="sng" dirty="0" smtClean="0"/>
            <a:t>Seguimento </a:t>
          </a:r>
          <a:r>
            <a:rPr lang="pt-PT" sz="1800" b="1" u="sng" dirty="0" err="1" smtClean="0"/>
            <a:t>da</a:t>
          </a:r>
          <a:r>
            <a:rPr lang="pt-PT" sz="1800" b="1" u="sng" dirty="0" smtClean="0"/>
            <a:t> recomendação </a:t>
          </a:r>
          <a:r>
            <a:rPr lang="pt-PT" sz="1800" b="1" u="sng" dirty="0" err="1" smtClean="0"/>
            <a:t>da</a:t>
          </a:r>
          <a:r>
            <a:rPr lang="pt-PT" sz="1800" b="1" u="sng" dirty="0" smtClean="0"/>
            <a:t> Micro </a:t>
          </a:r>
          <a:r>
            <a:rPr lang="pt-PT" sz="1800" b="1" u="sng" dirty="0" err="1" smtClean="0"/>
            <a:t>Avaliação</a:t>
          </a:r>
          <a:endParaRPr lang="pt-PT" sz="1800" b="1" u="sng" dirty="0"/>
        </a:p>
      </dgm:t>
    </dgm:pt>
    <dgm:pt modelId="{27442CB0-658E-43F9-864F-EA89CBD8D0EA}" type="parTrans" cxnId="{C1B6E565-1A5F-4C30-9AE6-D0E27CB6BE97}">
      <dgm:prSet/>
      <dgm:spPr/>
      <dgm:t>
        <a:bodyPr/>
        <a:lstStyle/>
        <a:p>
          <a:endParaRPr lang="pt-PT"/>
        </a:p>
      </dgm:t>
    </dgm:pt>
    <dgm:pt modelId="{B23DC326-C4E5-46B0-91A2-C1FA3BDE190F}" type="sibTrans" cxnId="{C1B6E565-1A5F-4C30-9AE6-D0E27CB6BE97}">
      <dgm:prSet/>
      <dgm:spPr/>
      <dgm:t>
        <a:bodyPr/>
        <a:lstStyle/>
        <a:p>
          <a:endParaRPr lang="pt-PT"/>
        </a:p>
      </dgm:t>
    </dgm:pt>
    <dgm:pt modelId="{DB1EB29F-1684-47E2-B48F-B9A2195810F1}">
      <dgm:prSet custT="1"/>
      <dgm:spPr/>
      <dgm:t>
        <a:bodyPr/>
        <a:lstStyle/>
        <a:p>
          <a:pPr rtl="0"/>
          <a:r>
            <a:rPr lang="pt-BR" sz="1400" b="1" u="sng" dirty="0" smtClean="0"/>
            <a:t>Com base no </a:t>
          </a:r>
          <a:r>
            <a:rPr lang="pt-BR" sz="1400" b="1" i="1" u="sng" dirty="0" smtClean="0"/>
            <a:t>Relatório HACT Micro </a:t>
          </a:r>
          <a:r>
            <a:rPr lang="pt-BR" sz="1400" b="1" i="1" u="sng" dirty="0" err="1" smtClean="0"/>
            <a:t>Assessment</a:t>
          </a:r>
          <a:r>
            <a:rPr lang="pt-BR" sz="1400" dirty="0" smtClean="0"/>
            <a:t>: </a:t>
          </a:r>
          <a:endParaRPr lang="en-US" sz="1400" dirty="0"/>
        </a:p>
      </dgm:t>
    </dgm:pt>
    <dgm:pt modelId="{AB76B41A-B9CF-4F30-8EA5-86194D5761AD}" type="parTrans" cxnId="{967B7140-9ACE-4EF6-91AE-CF5615737698}">
      <dgm:prSet/>
      <dgm:spPr/>
      <dgm:t>
        <a:bodyPr/>
        <a:lstStyle/>
        <a:p>
          <a:endParaRPr lang="pt-PT"/>
        </a:p>
      </dgm:t>
    </dgm:pt>
    <dgm:pt modelId="{6C415F27-0FEA-4C95-A773-9CE652D8F19F}" type="sibTrans" cxnId="{967B7140-9ACE-4EF6-91AE-CF5615737698}">
      <dgm:prSet/>
      <dgm:spPr/>
      <dgm:t>
        <a:bodyPr/>
        <a:lstStyle/>
        <a:p>
          <a:endParaRPr lang="pt-PT"/>
        </a:p>
      </dgm:t>
    </dgm:pt>
    <dgm:pt modelId="{C9E936E6-823B-491F-A047-4A6304F6DE7A}">
      <dgm:prSet custT="1"/>
      <dgm:spPr/>
      <dgm:t>
        <a:bodyPr/>
        <a:lstStyle/>
        <a:p>
          <a:pPr rtl="0"/>
          <a:r>
            <a:rPr lang="en-US" sz="1400" dirty="0" smtClean="0"/>
            <a:t>   As </a:t>
          </a:r>
          <a:r>
            <a:rPr lang="en-US" sz="1400" dirty="0" err="1" smtClean="0"/>
            <a:t>recomendações</a:t>
          </a:r>
          <a:r>
            <a:rPr lang="en-US" sz="1400" dirty="0" smtClean="0"/>
            <a:t> do </a:t>
          </a:r>
          <a:r>
            <a:rPr lang="en-US" sz="1400" b="1" dirty="0" err="1" smtClean="0"/>
            <a:t>Relatório</a:t>
          </a:r>
          <a:r>
            <a:rPr lang="en-US" sz="1400" b="1" dirty="0" smtClean="0"/>
            <a:t> </a:t>
          </a:r>
          <a:r>
            <a:rPr lang="en-US" sz="1400" b="1" dirty="0" err="1" smtClean="0"/>
            <a:t>da</a:t>
          </a:r>
          <a:r>
            <a:rPr lang="en-US" sz="1400" b="1" dirty="0" smtClean="0"/>
            <a:t> Micro-</a:t>
          </a:r>
          <a:r>
            <a:rPr lang="en-US" sz="1400" b="1" dirty="0" err="1" smtClean="0"/>
            <a:t>avaliação</a:t>
          </a:r>
          <a:r>
            <a:rPr lang="en-US" sz="1400" b="1" dirty="0" smtClean="0"/>
            <a:t> </a:t>
          </a:r>
          <a:r>
            <a:rPr lang="en-US" sz="1400" dirty="0" smtClean="0"/>
            <a:t>e o </a:t>
          </a:r>
          <a:r>
            <a:rPr lang="en-US" sz="1400" dirty="0" err="1" smtClean="0"/>
            <a:t>estado</a:t>
          </a:r>
          <a:r>
            <a:rPr lang="en-US" sz="1400" dirty="0" smtClean="0"/>
            <a:t> </a:t>
          </a:r>
          <a:r>
            <a:rPr lang="en-US" sz="1400" dirty="0" err="1" smtClean="0"/>
            <a:t>da</a:t>
          </a:r>
          <a:r>
            <a:rPr lang="en-US" sz="1400" dirty="0" smtClean="0"/>
            <a:t> </a:t>
          </a:r>
          <a:r>
            <a:rPr lang="en-US" sz="1400" dirty="0" err="1" smtClean="0"/>
            <a:t>sua</a:t>
          </a:r>
          <a:r>
            <a:rPr lang="en-US" sz="1400" dirty="0" smtClean="0"/>
            <a:t> </a:t>
          </a:r>
          <a:r>
            <a:rPr lang="en-US" sz="1400" dirty="0" err="1" smtClean="0"/>
            <a:t>implementação</a:t>
          </a:r>
          <a:r>
            <a:rPr lang="en-US" sz="1400" dirty="0" smtClean="0"/>
            <a:t>;</a:t>
          </a:r>
          <a:endParaRPr lang="en-US" sz="1400" dirty="0"/>
        </a:p>
      </dgm:t>
    </dgm:pt>
    <dgm:pt modelId="{369DCA5A-7561-4F81-ABAE-C83DF6EEDFE0}" type="parTrans" cxnId="{E33F5A8A-AA66-4FC8-8D0D-03B27EA4CCDC}">
      <dgm:prSet/>
      <dgm:spPr/>
      <dgm:t>
        <a:bodyPr/>
        <a:lstStyle/>
        <a:p>
          <a:endParaRPr lang="pt-PT"/>
        </a:p>
      </dgm:t>
    </dgm:pt>
    <dgm:pt modelId="{E9954026-6D9F-4154-B21E-C29D25BAEADC}" type="sibTrans" cxnId="{E33F5A8A-AA66-4FC8-8D0D-03B27EA4CCDC}">
      <dgm:prSet/>
      <dgm:spPr/>
      <dgm:t>
        <a:bodyPr/>
        <a:lstStyle/>
        <a:p>
          <a:endParaRPr lang="pt-PT"/>
        </a:p>
      </dgm:t>
    </dgm:pt>
    <dgm:pt modelId="{35EACDB0-816B-469D-8B7E-4694559E3570}">
      <dgm:prSet custT="1"/>
      <dgm:spPr/>
      <dgm:t>
        <a:bodyPr/>
        <a:lstStyle/>
        <a:p>
          <a:pPr rtl="0"/>
          <a:r>
            <a:rPr lang="en-US" sz="1400" dirty="0" smtClean="0"/>
            <a:t>   </a:t>
          </a:r>
          <a:r>
            <a:rPr lang="en-US" sz="1400" dirty="0" err="1" smtClean="0"/>
            <a:t>Definição</a:t>
          </a:r>
          <a:r>
            <a:rPr lang="en-US" sz="1400" dirty="0" smtClean="0"/>
            <a:t> </a:t>
          </a:r>
          <a:r>
            <a:rPr lang="en-US" sz="1400" dirty="0" err="1" smtClean="0"/>
            <a:t>clara</a:t>
          </a:r>
          <a:r>
            <a:rPr lang="en-US" sz="1400" dirty="0" smtClean="0"/>
            <a:t> das </a:t>
          </a:r>
          <a:r>
            <a:rPr lang="en-US" sz="1400" b="1" dirty="0" err="1" smtClean="0"/>
            <a:t>responsabilidades</a:t>
          </a:r>
          <a:r>
            <a:rPr lang="en-US" sz="1400" dirty="0" smtClean="0"/>
            <a:t>;</a:t>
          </a:r>
          <a:endParaRPr lang="en-US" sz="1400" dirty="0"/>
        </a:p>
      </dgm:t>
    </dgm:pt>
    <dgm:pt modelId="{442C2C3E-5B34-4BD0-B317-713F0ADE7240}" type="parTrans" cxnId="{C5372FDD-8EA9-4A28-A630-5CFB994EA98E}">
      <dgm:prSet/>
      <dgm:spPr/>
      <dgm:t>
        <a:bodyPr/>
        <a:lstStyle/>
        <a:p>
          <a:endParaRPr lang="pt-PT"/>
        </a:p>
      </dgm:t>
    </dgm:pt>
    <dgm:pt modelId="{A6C64EDC-6032-4F13-A1B7-A82506F9077F}" type="sibTrans" cxnId="{C5372FDD-8EA9-4A28-A630-5CFB994EA98E}">
      <dgm:prSet/>
      <dgm:spPr/>
      <dgm:t>
        <a:bodyPr/>
        <a:lstStyle/>
        <a:p>
          <a:endParaRPr lang="pt-PT"/>
        </a:p>
      </dgm:t>
    </dgm:pt>
    <dgm:pt modelId="{91361733-9F40-4C02-8FD0-6E70252AA42A}">
      <dgm:prSet custT="1"/>
      <dgm:spPr/>
      <dgm:t>
        <a:bodyPr/>
        <a:lstStyle/>
        <a:p>
          <a:pPr rtl="0"/>
          <a:r>
            <a:rPr lang="en-US" sz="1400" dirty="0" smtClean="0"/>
            <a:t>   Se </a:t>
          </a:r>
          <a:r>
            <a:rPr lang="en-US" sz="1400" dirty="0" err="1" smtClean="0"/>
            <a:t>foi</a:t>
          </a:r>
          <a:r>
            <a:rPr lang="en-US" sz="1400" dirty="0" smtClean="0"/>
            <a:t> </a:t>
          </a:r>
          <a:r>
            <a:rPr lang="en-US" sz="1400" dirty="0" err="1" smtClean="0"/>
            <a:t>elaborado</a:t>
          </a:r>
          <a:r>
            <a:rPr lang="en-US" sz="1400" dirty="0" smtClean="0"/>
            <a:t> </a:t>
          </a:r>
          <a:r>
            <a:rPr lang="en-US" sz="1400" dirty="0" smtClean="0"/>
            <a:t>um </a:t>
          </a:r>
          <a:r>
            <a:rPr lang="en-US" sz="1400" b="1" dirty="0" smtClean="0"/>
            <a:t>Plano de Ação</a:t>
          </a:r>
          <a:r>
            <a:rPr lang="en-US" sz="1400" dirty="0" smtClean="0"/>
            <a:t>, </a:t>
          </a:r>
          <a:r>
            <a:rPr lang="en-US" sz="1400" dirty="0" err="1" smtClean="0"/>
            <a:t>qual</a:t>
          </a:r>
          <a:r>
            <a:rPr lang="en-US" sz="1400" dirty="0" smtClean="0"/>
            <a:t> o </a:t>
          </a:r>
          <a:r>
            <a:rPr lang="en-US" sz="1400" dirty="0" err="1" smtClean="0"/>
            <a:t>seu</a:t>
          </a:r>
          <a:r>
            <a:rPr lang="en-US" sz="1400" dirty="0" smtClean="0"/>
            <a:t> </a:t>
          </a:r>
          <a:r>
            <a:rPr lang="en-US" sz="1400" dirty="0" err="1" smtClean="0"/>
            <a:t>estado</a:t>
          </a:r>
          <a:r>
            <a:rPr lang="en-US" sz="1400" dirty="0" smtClean="0"/>
            <a:t> de </a:t>
          </a:r>
          <a:r>
            <a:rPr lang="en-US" sz="1400" dirty="0" err="1" smtClean="0"/>
            <a:t>implementação</a:t>
          </a:r>
          <a:r>
            <a:rPr lang="en-US" sz="1400" dirty="0" smtClean="0"/>
            <a:t>?.</a:t>
          </a:r>
          <a:endParaRPr lang="en-US" sz="1400" b="1" dirty="0"/>
        </a:p>
      </dgm:t>
    </dgm:pt>
    <dgm:pt modelId="{6C30C33C-EBF0-4C07-8AA6-D2302CDB6A71}" type="parTrans" cxnId="{10BCB75B-7DDF-4EC6-9469-85668967A462}">
      <dgm:prSet/>
      <dgm:spPr/>
      <dgm:t>
        <a:bodyPr/>
        <a:lstStyle/>
        <a:p>
          <a:endParaRPr lang="pt-PT"/>
        </a:p>
      </dgm:t>
    </dgm:pt>
    <dgm:pt modelId="{ED908CA6-CEEB-41E6-A75C-0F8118BD4BAD}" type="sibTrans" cxnId="{10BCB75B-7DDF-4EC6-9469-85668967A462}">
      <dgm:prSet/>
      <dgm:spPr/>
      <dgm:t>
        <a:bodyPr/>
        <a:lstStyle/>
        <a:p>
          <a:endParaRPr lang="pt-PT"/>
        </a:p>
      </dgm:t>
    </dgm:pt>
    <dgm:pt modelId="{9FB20F68-5D99-4161-B996-255DB60E1221}" type="pres">
      <dgm:prSet presAssocID="{F3C3D483-1095-49FD-8E0F-5D1E7D71F9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D2EC9535-E9D3-4876-9E49-3B5CD4F3FCB6}" type="pres">
      <dgm:prSet presAssocID="{9D7BBA9E-9863-452B-9E95-0BC98FACB97C}" presName="parentText" presStyleLbl="node1" presStyleIdx="0" presStyleCnt="2" custScaleY="4365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43530F37-A066-4F91-A4A0-95274852ECCE}" type="pres">
      <dgm:prSet presAssocID="{9D7BBA9E-9863-452B-9E95-0BC98FACB97C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75BCDA6-322B-4DBE-9DEC-C725E8850F58}" type="pres">
      <dgm:prSet presAssocID="{46C22723-AD50-4F56-9972-FB53AF234F28}" presName="parentText" presStyleLbl="node1" presStyleIdx="1" presStyleCnt="2" custScaleY="40850" custLinFactNeighborY="1207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5DDDA500-F3E4-47F7-9D61-507C74D8A9E4}" type="pres">
      <dgm:prSet presAssocID="{46C22723-AD50-4F56-9972-FB53AF234F28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0739B290-C0B1-4709-ADCC-4379DAC03A91}" type="presOf" srcId="{35EACDB0-816B-469D-8B7E-4694559E3570}" destId="{5DDDA500-F3E4-47F7-9D61-507C74D8A9E4}" srcOrd="0" destOrd="2" presId="urn:microsoft.com/office/officeart/2005/8/layout/vList2"/>
    <dgm:cxn modelId="{C1B6E565-1A5F-4C30-9AE6-D0E27CB6BE97}" srcId="{F3C3D483-1095-49FD-8E0F-5D1E7D71F902}" destId="{46C22723-AD50-4F56-9972-FB53AF234F28}" srcOrd="1" destOrd="0" parTransId="{27442CB0-658E-43F9-864F-EA89CBD8D0EA}" sibTransId="{B23DC326-C4E5-46B0-91A2-C1FA3BDE190F}"/>
    <dgm:cxn modelId="{10BCB75B-7DDF-4EC6-9469-85668967A462}" srcId="{DB1EB29F-1684-47E2-B48F-B9A2195810F1}" destId="{91361733-9F40-4C02-8FD0-6E70252AA42A}" srcOrd="2" destOrd="0" parTransId="{6C30C33C-EBF0-4C07-8AA6-D2302CDB6A71}" sibTransId="{ED908CA6-CEEB-41E6-A75C-0F8118BD4BAD}"/>
    <dgm:cxn modelId="{8CF52B80-4B5E-4A39-B02C-C7471AB5C7E1}" type="presOf" srcId="{9D7BBA9E-9863-452B-9E95-0BC98FACB97C}" destId="{D2EC9535-E9D3-4876-9E49-3B5CD4F3FCB6}" srcOrd="0" destOrd="0" presId="urn:microsoft.com/office/officeart/2005/8/layout/vList2"/>
    <dgm:cxn modelId="{0DDD3B2F-DA2A-4EF3-BED8-D38511B8DABC}" srcId="{9D7BBA9E-9863-452B-9E95-0BC98FACB97C}" destId="{C2FEE09D-C08E-4E2F-8645-83977FC699EC}" srcOrd="1" destOrd="0" parTransId="{5CA225AC-CC18-489A-89BA-2B6D64643F6C}" sibTransId="{23FA39BD-1C9D-4D6D-90C1-DAFC8775B52C}"/>
    <dgm:cxn modelId="{C5372FDD-8EA9-4A28-A630-5CFB994EA98E}" srcId="{DB1EB29F-1684-47E2-B48F-B9A2195810F1}" destId="{35EACDB0-816B-469D-8B7E-4694559E3570}" srcOrd="1" destOrd="0" parTransId="{442C2C3E-5B34-4BD0-B317-713F0ADE7240}" sibTransId="{A6C64EDC-6032-4F13-A1B7-A82506F9077F}"/>
    <dgm:cxn modelId="{B15BF4D7-92FF-43B6-987B-2310656E5513}" type="presOf" srcId="{DB1EB29F-1684-47E2-B48F-B9A2195810F1}" destId="{5DDDA500-F3E4-47F7-9D61-507C74D8A9E4}" srcOrd="0" destOrd="0" presId="urn:microsoft.com/office/officeart/2005/8/layout/vList2"/>
    <dgm:cxn modelId="{61DD72EE-20C4-4D2F-B13F-D42EF5794CBE}" type="presOf" srcId="{91361733-9F40-4C02-8FD0-6E70252AA42A}" destId="{5DDDA500-F3E4-47F7-9D61-507C74D8A9E4}" srcOrd="0" destOrd="3" presId="urn:microsoft.com/office/officeart/2005/8/layout/vList2"/>
    <dgm:cxn modelId="{29B459C4-DC7E-4D0A-9964-C8992B07F92F}" type="presOf" srcId="{F3C3D483-1095-49FD-8E0F-5D1E7D71F902}" destId="{9FB20F68-5D99-4161-B996-255DB60E1221}" srcOrd="0" destOrd="0" presId="urn:microsoft.com/office/officeart/2005/8/layout/vList2"/>
    <dgm:cxn modelId="{967B7140-9ACE-4EF6-91AE-CF5615737698}" srcId="{46C22723-AD50-4F56-9972-FB53AF234F28}" destId="{DB1EB29F-1684-47E2-B48F-B9A2195810F1}" srcOrd="0" destOrd="0" parTransId="{AB76B41A-B9CF-4F30-8EA5-86194D5761AD}" sibTransId="{6C415F27-0FEA-4C95-A773-9CE652D8F19F}"/>
    <dgm:cxn modelId="{5C6E6D0B-6000-466B-A053-7A96BB31BAEB}" type="presOf" srcId="{C2FEE09D-C08E-4E2F-8645-83977FC699EC}" destId="{43530F37-A066-4F91-A4A0-95274852ECCE}" srcOrd="0" destOrd="1" presId="urn:microsoft.com/office/officeart/2005/8/layout/vList2"/>
    <dgm:cxn modelId="{FEC5D093-85E2-40BC-8B88-890B3A130CBA}" srcId="{9D7BBA9E-9863-452B-9E95-0BC98FACB97C}" destId="{85CD288D-66B3-4FF1-A391-EFB14903CF62}" srcOrd="0" destOrd="0" parTransId="{42C41AF7-43CB-4C65-8EE7-CEFDF9811ACC}" sibTransId="{B4DFF7ED-299B-4F1C-BDB8-F6ED95CBE6DF}"/>
    <dgm:cxn modelId="{A00081D3-CA53-468C-A271-DB8926C87A62}" type="presOf" srcId="{C9E936E6-823B-491F-A047-4A6304F6DE7A}" destId="{5DDDA500-F3E4-47F7-9D61-507C74D8A9E4}" srcOrd="0" destOrd="1" presId="urn:microsoft.com/office/officeart/2005/8/layout/vList2"/>
    <dgm:cxn modelId="{E33F5A8A-AA66-4FC8-8D0D-03B27EA4CCDC}" srcId="{DB1EB29F-1684-47E2-B48F-B9A2195810F1}" destId="{C9E936E6-823B-491F-A047-4A6304F6DE7A}" srcOrd="0" destOrd="0" parTransId="{369DCA5A-7561-4F81-ABAE-C83DF6EEDFE0}" sibTransId="{E9954026-6D9F-4154-B21E-C29D25BAEADC}"/>
    <dgm:cxn modelId="{D64AAEE8-4DFF-43EF-903A-3507C04E3C80}" type="presOf" srcId="{46C22723-AD50-4F56-9972-FB53AF234F28}" destId="{F75BCDA6-322B-4DBE-9DEC-C725E8850F58}" srcOrd="0" destOrd="0" presId="urn:microsoft.com/office/officeart/2005/8/layout/vList2"/>
    <dgm:cxn modelId="{43FD6D5E-D05C-4A71-9617-7424E8C410F1}" srcId="{F3C3D483-1095-49FD-8E0F-5D1E7D71F902}" destId="{9D7BBA9E-9863-452B-9E95-0BC98FACB97C}" srcOrd="0" destOrd="0" parTransId="{B3EDD1CB-EFA0-47D5-9704-BB8E8EBD25C1}" sibTransId="{EC3D0467-EE96-4EDC-9F4C-B738E59199EB}"/>
    <dgm:cxn modelId="{ED39CEAE-4791-4073-B8E0-449963D751EF}" type="presOf" srcId="{85CD288D-66B3-4FF1-A391-EFB14903CF62}" destId="{43530F37-A066-4F91-A4A0-95274852ECCE}" srcOrd="0" destOrd="0" presId="urn:microsoft.com/office/officeart/2005/8/layout/vList2"/>
    <dgm:cxn modelId="{FCFFAA41-57DE-4127-835F-5C8803648EFF}" type="presParOf" srcId="{9FB20F68-5D99-4161-B996-255DB60E1221}" destId="{D2EC9535-E9D3-4876-9E49-3B5CD4F3FCB6}" srcOrd="0" destOrd="0" presId="urn:microsoft.com/office/officeart/2005/8/layout/vList2"/>
    <dgm:cxn modelId="{4DCC30B4-0D87-45EA-ABF9-A48FFF7463F6}" type="presParOf" srcId="{9FB20F68-5D99-4161-B996-255DB60E1221}" destId="{43530F37-A066-4F91-A4A0-95274852ECCE}" srcOrd="1" destOrd="0" presId="urn:microsoft.com/office/officeart/2005/8/layout/vList2"/>
    <dgm:cxn modelId="{9A3BF215-6045-47F9-8471-E20B98FEAD86}" type="presParOf" srcId="{9FB20F68-5D99-4161-B996-255DB60E1221}" destId="{F75BCDA6-322B-4DBE-9DEC-C725E8850F58}" srcOrd="2" destOrd="0" presId="urn:microsoft.com/office/officeart/2005/8/layout/vList2"/>
    <dgm:cxn modelId="{0381A378-45A9-4B45-A4A4-01B4E4FE6129}" type="presParOf" srcId="{9FB20F68-5D99-4161-B996-255DB60E1221}" destId="{5DDDA500-F3E4-47F7-9D61-507C74D8A9E4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1105527-66B5-49F4-934F-C7481847C61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23B25EC2-C3F0-482B-A78C-27654542C6CE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1400" b="1" i="0" baseline="0" dirty="0" smtClean="0">
              <a:solidFill>
                <a:srgbClr val="FFFF00"/>
              </a:solidFill>
            </a:rPr>
            <a:t>É </a:t>
          </a:r>
          <a:r>
            <a:rPr lang="pt-PT" sz="1400" b="1" i="0" baseline="0" dirty="0" err="1" smtClean="0">
              <a:solidFill>
                <a:srgbClr val="FFFF00"/>
              </a:solidFill>
            </a:rPr>
            <a:t>um</a:t>
          </a:r>
          <a:r>
            <a:rPr lang="pt-PT" sz="1400" b="1" i="0" baseline="0" dirty="0" smtClean="0">
              <a:solidFill>
                <a:srgbClr val="FFFF00"/>
              </a:solidFill>
            </a:rPr>
            <a:t> dos </a:t>
          </a:r>
          <a:r>
            <a:rPr lang="pt-PT" sz="1400" b="1" i="0" baseline="0" dirty="0" err="1" smtClean="0">
              <a:solidFill>
                <a:srgbClr val="FFFF00"/>
              </a:solidFill>
            </a:rPr>
            <a:t>requisitos</a:t>
          </a:r>
          <a:r>
            <a:rPr lang="pt-PT" sz="1400" b="1" i="0" baseline="0" dirty="0" smtClean="0">
              <a:solidFill>
                <a:srgbClr val="FFFF00"/>
              </a:solidFill>
            </a:rPr>
            <a:t> da implementação da abordagem HACT</a:t>
          </a:r>
          <a:endParaRPr lang="pt-PT" sz="1400" b="1" i="0" baseline="0" dirty="0">
            <a:solidFill>
              <a:srgbClr val="FFFF00"/>
            </a:solidFill>
          </a:endParaRPr>
        </a:p>
      </dgm:t>
    </dgm:pt>
    <dgm:pt modelId="{320BC7BA-3E48-4B6D-934D-CD2A08920DD9}" type="parTrans" cxnId="{79B8083C-FE11-4F89-9D14-3C941BBFD9E7}">
      <dgm:prSet/>
      <dgm:spPr/>
      <dgm:t>
        <a:bodyPr/>
        <a:lstStyle/>
        <a:p>
          <a:endParaRPr lang="pt-PT"/>
        </a:p>
      </dgm:t>
    </dgm:pt>
    <dgm:pt modelId="{6D40FA5B-6AF5-4BC8-8B0D-2761D8D6F39B}" type="sibTrans" cxnId="{79B8083C-FE11-4F89-9D14-3C941BBFD9E7}">
      <dgm:prSet/>
      <dgm:spPr/>
      <dgm:t>
        <a:bodyPr/>
        <a:lstStyle/>
        <a:p>
          <a:endParaRPr lang="pt-PT"/>
        </a:p>
      </dgm:t>
    </dgm:pt>
    <dgm:pt modelId="{F30D166F-A595-4F51-81F4-F02B3CC8599C}">
      <dgm:prSet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1400" b="1" i="0" baseline="0" dirty="0" smtClean="0"/>
            <a:t>Devem </a:t>
          </a:r>
          <a:r>
            <a:rPr lang="pt-PT" sz="1400" b="1" i="0" baseline="0" dirty="0" err="1" smtClean="0"/>
            <a:t>ser</a:t>
          </a:r>
          <a:r>
            <a:rPr lang="pt-PT" sz="1400" b="1" i="0" baseline="0" dirty="0" smtClean="0"/>
            <a:t> realizadas, </a:t>
          </a:r>
          <a:r>
            <a:rPr lang="pt-PT" sz="1400" b="1" i="0" baseline="0" dirty="0" err="1" smtClean="0"/>
            <a:t>idealmente</a:t>
          </a:r>
          <a:r>
            <a:rPr lang="pt-PT" sz="1400" b="1" i="0" baseline="0" dirty="0" smtClean="0"/>
            <a:t>, </a:t>
          </a:r>
          <a:r>
            <a:rPr lang="pt-PT" sz="1400" b="1" i="0" baseline="0" dirty="0" err="1" smtClean="0"/>
            <a:t>numa</a:t>
          </a:r>
          <a:r>
            <a:rPr lang="pt-PT" sz="1400" b="1" i="0" baseline="0" dirty="0" smtClean="0"/>
            <a:t> base </a:t>
          </a:r>
          <a:r>
            <a:rPr lang="pt-PT" sz="1400" b="1" i="0" baseline="0" dirty="0" err="1" smtClean="0"/>
            <a:t>trimestral</a:t>
          </a:r>
          <a:r>
            <a:rPr lang="pt-PT" sz="1400" b="1" i="0" baseline="0" dirty="0" smtClean="0"/>
            <a:t>, </a:t>
          </a:r>
          <a:r>
            <a:rPr lang="pt-PT" sz="1400" b="1" i="0" baseline="0" dirty="0" err="1" smtClean="0"/>
            <a:t>de</a:t>
          </a:r>
          <a:r>
            <a:rPr lang="pt-PT" sz="1400" b="1" i="0" baseline="0" dirty="0" smtClean="0"/>
            <a:t> acordo </a:t>
          </a:r>
          <a:r>
            <a:rPr lang="pt-PT" sz="1400" b="1" i="0" baseline="0" dirty="0" err="1" smtClean="0"/>
            <a:t>com</a:t>
          </a:r>
          <a:r>
            <a:rPr lang="pt-PT" sz="1400" b="1" i="0" baseline="0" dirty="0" smtClean="0"/>
            <a:t> a </a:t>
          </a:r>
          <a:r>
            <a:rPr lang="pt-PT" sz="1400" b="1" i="0" baseline="0" dirty="0" err="1" smtClean="0"/>
            <a:t>avaliação</a:t>
          </a:r>
          <a:r>
            <a:rPr lang="pt-PT" sz="1400" b="1" i="0" baseline="0" dirty="0" smtClean="0"/>
            <a:t> de </a:t>
          </a:r>
          <a:r>
            <a:rPr lang="pt-PT" sz="1400" b="1" i="0" baseline="0" dirty="0" err="1" smtClean="0"/>
            <a:t>risco</a:t>
          </a:r>
          <a:endParaRPr lang="pt-PT" sz="1400" b="1" i="0" baseline="0" dirty="0"/>
        </a:p>
      </dgm:t>
    </dgm:pt>
    <dgm:pt modelId="{E1C3079A-B700-4119-8BD6-39A4A72AB051}" type="parTrans" cxnId="{C0EF815E-34C9-46B1-BF83-8CEC349D1CF7}">
      <dgm:prSet/>
      <dgm:spPr/>
      <dgm:t>
        <a:bodyPr/>
        <a:lstStyle/>
        <a:p>
          <a:endParaRPr lang="pt-PT"/>
        </a:p>
      </dgm:t>
    </dgm:pt>
    <dgm:pt modelId="{48427F5E-B575-4547-A183-3EC0D739AD2C}" type="sibTrans" cxnId="{C0EF815E-34C9-46B1-BF83-8CEC349D1CF7}">
      <dgm:prSet/>
      <dgm:spPr/>
      <dgm:t>
        <a:bodyPr/>
        <a:lstStyle/>
        <a:p>
          <a:endParaRPr lang="pt-PT"/>
        </a:p>
      </dgm:t>
    </dgm:pt>
    <dgm:pt modelId="{C319052E-9500-4980-8BDE-332A0B65F80A}">
      <dgm:prSet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pt-PT" sz="1400" b="1" i="0" baseline="0" dirty="0" smtClean="0">
              <a:solidFill>
                <a:srgbClr val="FF0000"/>
              </a:solidFill>
            </a:rPr>
            <a:t>Elas </a:t>
          </a:r>
          <a:r>
            <a:rPr lang="pt-PT" sz="1400" b="1" i="0" baseline="0" dirty="0" err="1" smtClean="0">
              <a:solidFill>
                <a:srgbClr val="FF0000"/>
              </a:solidFill>
            </a:rPr>
            <a:t>são</a:t>
          </a:r>
          <a:r>
            <a:rPr lang="pt-PT" sz="1400" b="1" i="0" baseline="0" dirty="0" smtClean="0">
              <a:solidFill>
                <a:srgbClr val="FF0000"/>
              </a:solidFill>
            </a:rPr>
            <a:t> de </a:t>
          </a:r>
          <a:r>
            <a:rPr lang="pt-PT" sz="1400" b="1" i="0" baseline="0" dirty="0" err="1" smtClean="0">
              <a:solidFill>
                <a:srgbClr val="FF0000"/>
              </a:solidFill>
            </a:rPr>
            <a:t>natureza</a:t>
          </a:r>
          <a:r>
            <a:rPr lang="pt-PT" sz="1400" b="1" i="0" baseline="0" dirty="0" smtClean="0">
              <a:solidFill>
                <a:srgbClr val="FF0000"/>
              </a:solidFill>
            </a:rPr>
            <a:t> pedagógica e </a:t>
          </a:r>
          <a:r>
            <a:rPr lang="pt-PT" sz="1400" b="1" i="0" baseline="0" dirty="0" err="1" smtClean="0">
              <a:solidFill>
                <a:srgbClr val="FF0000"/>
              </a:solidFill>
            </a:rPr>
            <a:t>informativa</a:t>
          </a:r>
          <a:endParaRPr lang="pt-PT" sz="1400" b="1" i="0" baseline="0" dirty="0">
            <a:solidFill>
              <a:srgbClr val="FF0000"/>
            </a:solidFill>
          </a:endParaRPr>
        </a:p>
      </dgm:t>
    </dgm:pt>
    <dgm:pt modelId="{4BA8C999-CB6B-40C0-9A70-A05B2D58920B}" type="parTrans" cxnId="{A12124E5-E849-439C-83B3-223C20A409F4}">
      <dgm:prSet/>
      <dgm:spPr/>
      <dgm:t>
        <a:bodyPr/>
        <a:lstStyle/>
        <a:p>
          <a:endParaRPr lang="pt-PT"/>
        </a:p>
      </dgm:t>
    </dgm:pt>
    <dgm:pt modelId="{3316A2E9-26A8-46B1-B883-06C0095B4F77}" type="sibTrans" cxnId="{A12124E5-E849-439C-83B3-223C20A409F4}">
      <dgm:prSet/>
      <dgm:spPr/>
      <dgm:t>
        <a:bodyPr/>
        <a:lstStyle/>
        <a:p>
          <a:endParaRPr lang="pt-PT"/>
        </a:p>
      </dgm:t>
    </dgm:pt>
    <dgm:pt modelId="{6BE2821D-A662-4DE0-976F-48202A2ADAEC}">
      <dgm:prSet custT="1"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1400" b="1" i="0" baseline="0" dirty="0" smtClean="0">
              <a:solidFill>
                <a:schemeClr val="accent1">
                  <a:lumMod val="50000"/>
                </a:schemeClr>
              </a:solidFill>
            </a:rPr>
            <a:t>As recomendações devem ser implementadas imediatamente no ciclo de </a:t>
          </a:r>
          <a:r>
            <a:rPr lang="pt-PT" sz="1400" b="1" i="0" baseline="0" dirty="0" err="1" smtClean="0">
              <a:solidFill>
                <a:schemeClr val="accent1">
                  <a:lumMod val="50000"/>
                </a:schemeClr>
              </a:solidFill>
            </a:rPr>
            <a:t>execução</a:t>
          </a:r>
          <a:r>
            <a:rPr lang="pt-PT" sz="1400" b="1" i="0" baseline="0" dirty="0" smtClean="0">
              <a:solidFill>
                <a:schemeClr val="accent1">
                  <a:lumMod val="50000"/>
                </a:schemeClr>
              </a:solidFill>
            </a:rPr>
            <a:t> seguinte (</a:t>
          </a:r>
          <a:r>
            <a:rPr lang="pt-PT" sz="1400" b="1" i="0" baseline="0" dirty="0" err="1" smtClean="0">
              <a:solidFill>
                <a:schemeClr val="accent1">
                  <a:lumMod val="50000"/>
                </a:schemeClr>
              </a:solidFill>
            </a:rPr>
            <a:t>trimestre</a:t>
          </a:r>
          <a:r>
            <a:rPr lang="pt-PT" sz="1400" b="1" i="0" baseline="0" dirty="0" smtClean="0">
              <a:solidFill>
                <a:schemeClr val="accent1">
                  <a:lumMod val="50000"/>
                </a:schemeClr>
              </a:solidFill>
            </a:rPr>
            <a:t> seguinte)</a:t>
          </a:r>
          <a:endParaRPr lang="pt-PT" sz="1400" b="0" i="0" baseline="0" dirty="0">
            <a:solidFill>
              <a:schemeClr val="accent1">
                <a:lumMod val="50000"/>
              </a:schemeClr>
            </a:solidFill>
          </a:endParaRPr>
        </a:p>
      </dgm:t>
    </dgm:pt>
    <dgm:pt modelId="{DB46253F-3AF1-4584-9405-574E95980C06}" type="parTrans" cxnId="{5BC823C0-B287-4B08-A701-E296148DA88F}">
      <dgm:prSet/>
      <dgm:spPr/>
      <dgm:t>
        <a:bodyPr/>
        <a:lstStyle/>
        <a:p>
          <a:endParaRPr lang="pt-PT"/>
        </a:p>
      </dgm:t>
    </dgm:pt>
    <dgm:pt modelId="{353E1642-2EEF-4674-A6B2-791A401637C6}" type="sibTrans" cxnId="{5BC823C0-B287-4B08-A701-E296148DA88F}">
      <dgm:prSet/>
      <dgm:spPr/>
      <dgm:t>
        <a:bodyPr/>
        <a:lstStyle/>
        <a:p>
          <a:endParaRPr lang="pt-PT"/>
        </a:p>
      </dgm:t>
    </dgm:pt>
    <dgm:pt modelId="{8537370A-0FD0-4E37-8524-C75ABAB4141A}" type="pres">
      <dgm:prSet presAssocID="{01105527-66B5-49F4-934F-C7481847C61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28CF0528-BDF5-4CFB-A5B4-CFB69C7E10D9}" type="pres">
      <dgm:prSet presAssocID="{23B25EC2-C3F0-482B-A78C-27654542C6CE}" presName="parentText" presStyleLbl="node1" presStyleIdx="0" presStyleCnt="4" custLinFactNeighborY="-8730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060861F-DDD7-4D37-B119-342DFF5691A5}" type="pres">
      <dgm:prSet presAssocID="{6D40FA5B-6AF5-4BC8-8B0D-2761D8D6F39B}" presName="spacer" presStyleCnt="0"/>
      <dgm:spPr/>
    </dgm:pt>
    <dgm:pt modelId="{98B6EEA2-AAD6-49E2-A8A3-060ABBD78D80}" type="pres">
      <dgm:prSet presAssocID="{F30D166F-A595-4F51-81F4-F02B3CC8599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93AB66A8-FB96-4D5A-ABCB-F150F340A30E}" type="pres">
      <dgm:prSet presAssocID="{48427F5E-B575-4547-A183-3EC0D739AD2C}" presName="spacer" presStyleCnt="0"/>
      <dgm:spPr/>
    </dgm:pt>
    <dgm:pt modelId="{DFE051D3-88DF-4C7A-A433-CC2064045E7F}" type="pres">
      <dgm:prSet presAssocID="{C319052E-9500-4980-8BDE-332A0B65F80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FD6B62B0-CEBE-4B1F-8FD5-CB3E248DA283}" type="pres">
      <dgm:prSet presAssocID="{3316A2E9-26A8-46B1-B883-06C0095B4F77}" presName="spacer" presStyleCnt="0"/>
      <dgm:spPr/>
    </dgm:pt>
    <dgm:pt modelId="{1F63610D-439A-481B-B88B-634B401BB5DF}" type="pres">
      <dgm:prSet presAssocID="{6BE2821D-A662-4DE0-976F-48202A2ADAE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5BC823C0-B287-4B08-A701-E296148DA88F}" srcId="{01105527-66B5-49F4-934F-C7481847C61A}" destId="{6BE2821D-A662-4DE0-976F-48202A2ADAEC}" srcOrd="3" destOrd="0" parTransId="{DB46253F-3AF1-4584-9405-574E95980C06}" sibTransId="{353E1642-2EEF-4674-A6B2-791A401637C6}"/>
    <dgm:cxn modelId="{ADACBCB0-878E-43CF-A2BD-3BEC55A4EAC8}" type="presOf" srcId="{C319052E-9500-4980-8BDE-332A0B65F80A}" destId="{DFE051D3-88DF-4C7A-A433-CC2064045E7F}" srcOrd="0" destOrd="0" presId="urn:microsoft.com/office/officeart/2005/8/layout/vList2"/>
    <dgm:cxn modelId="{A12124E5-E849-439C-83B3-223C20A409F4}" srcId="{01105527-66B5-49F4-934F-C7481847C61A}" destId="{C319052E-9500-4980-8BDE-332A0B65F80A}" srcOrd="2" destOrd="0" parTransId="{4BA8C999-CB6B-40C0-9A70-A05B2D58920B}" sibTransId="{3316A2E9-26A8-46B1-B883-06C0095B4F77}"/>
    <dgm:cxn modelId="{79B8083C-FE11-4F89-9D14-3C941BBFD9E7}" srcId="{01105527-66B5-49F4-934F-C7481847C61A}" destId="{23B25EC2-C3F0-482B-A78C-27654542C6CE}" srcOrd="0" destOrd="0" parTransId="{320BC7BA-3E48-4B6D-934D-CD2A08920DD9}" sibTransId="{6D40FA5B-6AF5-4BC8-8B0D-2761D8D6F39B}"/>
    <dgm:cxn modelId="{B54D09A1-A9CC-47D7-BBD2-89D75282D5B2}" type="presOf" srcId="{6BE2821D-A662-4DE0-976F-48202A2ADAEC}" destId="{1F63610D-439A-481B-B88B-634B401BB5DF}" srcOrd="0" destOrd="0" presId="urn:microsoft.com/office/officeart/2005/8/layout/vList2"/>
    <dgm:cxn modelId="{68825F67-A529-4698-AD67-9D888C24DCC0}" type="presOf" srcId="{23B25EC2-C3F0-482B-A78C-27654542C6CE}" destId="{28CF0528-BDF5-4CFB-A5B4-CFB69C7E10D9}" srcOrd="0" destOrd="0" presId="urn:microsoft.com/office/officeart/2005/8/layout/vList2"/>
    <dgm:cxn modelId="{C0EF815E-34C9-46B1-BF83-8CEC349D1CF7}" srcId="{01105527-66B5-49F4-934F-C7481847C61A}" destId="{F30D166F-A595-4F51-81F4-F02B3CC8599C}" srcOrd="1" destOrd="0" parTransId="{E1C3079A-B700-4119-8BD6-39A4A72AB051}" sibTransId="{48427F5E-B575-4547-A183-3EC0D739AD2C}"/>
    <dgm:cxn modelId="{ACE5689D-D6BD-4E0A-9AC4-B9860F8F927B}" type="presOf" srcId="{01105527-66B5-49F4-934F-C7481847C61A}" destId="{8537370A-0FD0-4E37-8524-C75ABAB4141A}" srcOrd="0" destOrd="0" presId="urn:microsoft.com/office/officeart/2005/8/layout/vList2"/>
    <dgm:cxn modelId="{6C5E2216-5831-425A-B0DF-6FD4AF46B3AD}" type="presOf" srcId="{F30D166F-A595-4F51-81F4-F02B3CC8599C}" destId="{98B6EEA2-AAD6-49E2-A8A3-060ABBD78D80}" srcOrd="0" destOrd="0" presId="urn:microsoft.com/office/officeart/2005/8/layout/vList2"/>
    <dgm:cxn modelId="{04F48000-EB9D-46F6-B4F2-7A8D34DFB4B4}" type="presParOf" srcId="{8537370A-0FD0-4E37-8524-C75ABAB4141A}" destId="{28CF0528-BDF5-4CFB-A5B4-CFB69C7E10D9}" srcOrd="0" destOrd="0" presId="urn:microsoft.com/office/officeart/2005/8/layout/vList2"/>
    <dgm:cxn modelId="{DD462CEB-44C7-4734-A5F1-A62A7EA9DBA2}" type="presParOf" srcId="{8537370A-0FD0-4E37-8524-C75ABAB4141A}" destId="{F060861F-DDD7-4D37-B119-342DFF5691A5}" srcOrd="1" destOrd="0" presId="urn:microsoft.com/office/officeart/2005/8/layout/vList2"/>
    <dgm:cxn modelId="{1B920549-0DA9-4C5C-8224-421813C0514F}" type="presParOf" srcId="{8537370A-0FD0-4E37-8524-C75ABAB4141A}" destId="{98B6EEA2-AAD6-49E2-A8A3-060ABBD78D80}" srcOrd="2" destOrd="0" presId="urn:microsoft.com/office/officeart/2005/8/layout/vList2"/>
    <dgm:cxn modelId="{A139EE10-9810-4450-9A43-A30D7009CE6B}" type="presParOf" srcId="{8537370A-0FD0-4E37-8524-C75ABAB4141A}" destId="{93AB66A8-FB96-4D5A-ABCB-F150F340A30E}" srcOrd="3" destOrd="0" presId="urn:microsoft.com/office/officeart/2005/8/layout/vList2"/>
    <dgm:cxn modelId="{25CFB73C-EDDE-4BA8-AACC-9F5CD22C921F}" type="presParOf" srcId="{8537370A-0FD0-4E37-8524-C75ABAB4141A}" destId="{DFE051D3-88DF-4C7A-A433-CC2064045E7F}" srcOrd="4" destOrd="0" presId="urn:microsoft.com/office/officeart/2005/8/layout/vList2"/>
    <dgm:cxn modelId="{B155BFFE-FF19-4121-90F0-1DECEEBAEAD1}" type="presParOf" srcId="{8537370A-0FD0-4E37-8524-C75ABAB4141A}" destId="{FD6B62B0-CEBE-4B1F-8FD5-CB3E248DA283}" srcOrd="5" destOrd="0" presId="urn:microsoft.com/office/officeart/2005/8/layout/vList2"/>
    <dgm:cxn modelId="{A9F74F75-8483-4015-AF26-026DF6E16665}" type="presParOf" srcId="{8537370A-0FD0-4E37-8524-C75ABAB4141A}" destId="{1F63610D-439A-481B-B88B-634B401BB5DF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8CBD403-BD19-4F35-97B2-1F13B2A2E309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D8CFD42D-89FD-4D8E-B158-CC5416D7E589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b="1" u="sng" dirty="0" smtClean="0"/>
            <a:t>Reconciliação </a:t>
          </a:r>
          <a:r>
            <a:rPr lang="pt-PT" b="1" u="sng" dirty="0" smtClean="0"/>
            <a:t>bancária e </a:t>
          </a:r>
          <a:r>
            <a:rPr lang="pt-PT" b="1" u="sng" dirty="0" err="1" smtClean="0"/>
            <a:t>movimentação</a:t>
          </a:r>
          <a:r>
            <a:rPr lang="pt-PT" b="1" u="sng" dirty="0" smtClean="0"/>
            <a:t> de </a:t>
          </a:r>
          <a:r>
            <a:rPr lang="pt-PT" b="1" u="sng" dirty="0" err="1" smtClean="0"/>
            <a:t>fundos</a:t>
          </a:r>
          <a:endParaRPr lang="pt-PT" b="1" u="sng" dirty="0"/>
        </a:p>
      </dgm:t>
    </dgm:pt>
    <dgm:pt modelId="{203155BE-BF01-4E81-AA1A-1FBBE53FE5A7}" type="parTrans" cxnId="{3512E6F9-B38A-457B-9949-7E997F3C70FC}">
      <dgm:prSet/>
      <dgm:spPr/>
      <dgm:t>
        <a:bodyPr/>
        <a:lstStyle/>
        <a:p>
          <a:endParaRPr lang="pt-PT"/>
        </a:p>
      </dgm:t>
    </dgm:pt>
    <dgm:pt modelId="{9F6BD721-B560-400A-BBAC-EA35C787E419}" type="sibTrans" cxnId="{3512E6F9-B38A-457B-9949-7E997F3C70FC}">
      <dgm:prSet/>
      <dgm:spPr/>
      <dgm:t>
        <a:bodyPr/>
        <a:lstStyle/>
        <a:p>
          <a:endParaRPr lang="pt-PT"/>
        </a:p>
      </dgm:t>
    </dgm:pt>
    <dgm:pt modelId="{F8E64D09-B02D-4DD5-9BA7-3F2B48666647}">
      <dgm:prSet custT="1"/>
      <dgm:spPr/>
      <dgm:t>
        <a:bodyPr/>
        <a:lstStyle/>
        <a:p>
          <a:pPr rtl="0"/>
          <a:r>
            <a:rPr lang="en-US" sz="1500" dirty="0" smtClean="0"/>
            <a:t>Se a </a:t>
          </a:r>
          <a:r>
            <a:rPr lang="en-US" sz="1500" b="1" dirty="0" err="1" smtClean="0"/>
            <a:t>reconciliação</a:t>
          </a:r>
          <a:r>
            <a:rPr lang="en-US" sz="1500" b="1" dirty="0" smtClean="0"/>
            <a:t> </a:t>
          </a:r>
          <a:r>
            <a:rPr lang="en-US" sz="1500" dirty="0" smtClean="0"/>
            <a:t>é </a:t>
          </a:r>
          <a:r>
            <a:rPr lang="en-US" sz="1500" dirty="0" err="1" smtClean="0"/>
            <a:t>feita</a:t>
          </a:r>
          <a:r>
            <a:rPr lang="en-US" sz="1500" dirty="0" smtClean="0"/>
            <a:t> </a:t>
          </a:r>
          <a:r>
            <a:rPr lang="en-US" sz="1500" dirty="0" err="1" smtClean="0"/>
            <a:t>numa</a:t>
          </a:r>
          <a:r>
            <a:rPr lang="en-US" sz="1500" dirty="0" smtClean="0"/>
            <a:t> </a:t>
          </a:r>
          <a:r>
            <a:rPr lang="en-US" sz="1500" dirty="0" err="1" smtClean="0"/>
            <a:t>periodicidade</a:t>
          </a:r>
          <a:r>
            <a:rPr lang="en-US" sz="1500" dirty="0" smtClean="0"/>
            <a:t> </a:t>
          </a:r>
          <a:r>
            <a:rPr lang="en-US" sz="1500" b="1" dirty="0" smtClean="0"/>
            <a:t>mensal</a:t>
          </a:r>
          <a:r>
            <a:rPr lang="en-US" sz="1500" dirty="0" smtClean="0"/>
            <a:t>;</a:t>
          </a:r>
          <a:endParaRPr lang="en-US" sz="1500" dirty="0"/>
        </a:p>
      </dgm:t>
    </dgm:pt>
    <dgm:pt modelId="{AB8992AC-F6C5-48E7-A92F-F7389536EF36}" type="parTrans" cxnId="{320278AF-EC80-4F63-BBC7-B1ACEBFDAF90}">
      <dgm:prSet/>
      <dgm:spPr/>
      <dgm:t>
        <a:bodyPr/>
        <a:lstStyle/>
        <a:p>
          <a:endParaRPr lang="pt-PT"/>
        </a:p>
      </dgm:t>
    </dgm:pt>
    <dgm:pt modelId="{B978B19D-6BF4-49C6-B90F-A70634EF403C}" type="sibTrans" cxnId="{320278AF-EC80-4F63-BBC7-B1ACEBFDAF90}">
      <dgm:prSet/>
      <dgm:spPr/>
      <dgm:t>
        <a:bodyPr/>
        <a:lstStyle/>
        <a:p>
          <a:endParaRPr lang="pt-PT"/>
        </a:p>
      </dgm:t>
    </dgm:pt>
    <dgm:pt modelId="{F76D9228-A44A-433F-94E3-6973B8D94B73}">
      <dgm:prSet custT="1"/>
      <dgm:spPr/>
      <dgm:t>
        <a:bodyPr/>
        <a:lstStyle/>
        <a:p>
          <a:pPr rtl="0"/>
          <a:r>
            <a:rPr lang="en-US" sz="1500" dirty="0" err="1" smtClean="0"/>
            <a:t>Certificar</a:t>
          </a:r>
          <a:r>
            <a:rPr lang="en-US" sz="1500" dirty="0" smtClean="0"/>
            <a:t> de </a:t>
          </a:r>
          <a:r>
            <a:rPr lang="en-US" sz="1500" dirty="0" err="1" smtClean="0"/>
            <a:t>que</a:t>
          </a:r>
          <a:r>
            <a:rPr lang="en-US" sz="1500" dirty="0" smtClean="0"/>
            <a:t> </a:t>
          </a:r>
          <a:r>
            <a:rPr lang="en-US" sz="1500" dirty="0" err="1" smtClean="0"/>
            <a:t>todos</a:t>
          </a:r>
          <a:r>
            <a:rPr lang="en-US" sz="1500" dirty="0" smtClean="0"/>
            <a:t> </a:t>
          </a:r>
          <a:r>
            <a:rPr lang="en-US" sz="1500" dirty="0" err="1" smtClean="0"/>
            <a:t>os</a:t>
          </a:r>
          <a:r>
            <a:rPr lang="en-US" sz="1500" dirty="0" smtClean="0"/>
            <a:t> </a:t>
          </a:r>
          <a:r>
            <a:rPr lang="pt-BR" sz="1500" dirty="0" smtClean="0"/>
            <a:t>pendentes são resolvidos antes do fim do período em reconciliação;</a:t>
          </a:r>
          <a:endParaRPr lang="en-US" sz="1500" dirty="0"/>
        </a:p>
      </dgm:t>
    </dgm:pt>
    <dgm:pt modelId="{42B214A7-ED15-4079-A6F2-7F378F9E84C1}" type="parTrans" cxnId="{05F5CBD4-F4C4-4CF8-BCEB-4BA61711F7A7}">
      <dgm:prSet/>
      <dgm:spPr/>
      <dgm:t>
        <a:bodyPr/>
        <a:lstStyle/>
        <a:p>
          <a:endParaRPr lang="pt-PT"/>
        </a:p>
      </dgm:t>
    </dgm:pt>
    <dgm:pt modelId="{29B92AE4-3308-46E5-80D6-630685259393}" type="sibTrans" cxnId="{05F5CBD4-F4C4-4CF8-BCEB-4BA61711F7A7}">
      <dgm:prSet/>
      <dgm:spPr/>
      <dgm:t>
        <a:bodyPr/>
        <a:lstStyle/>
        <a:p>
          <a:endParaRPr lang="pt-PT"/>
        </a:p>
      </dgm:t>
    </dgm:pt>
    <dgm:pt modelId="{EF7666AC-3E31-4E36-A10D-2D3A0677B797}">
      <dgm:prSet custT="1"/>
      <dgm:spPr/>
      <dgm:t>
        <a:bodyPr/>
        <a:lstStyle/>
        <a:p>
          <a:pPr rtl="0"/>
          <a:r>
            <a:rPr lang="pt-BR" sz="1500" dirty="0" smtClean="0"/>
            <a:t>Certificar de que os pagamentos a terceiros são realizados através de transferência bancária.</a:t>
          </a:r>
          <a:endParaRPr lang="en-US" sz="1500" dirty="0"/>
        </a:p>
      </dgm:t>
    </dgm:pt>
    <dgm:pt modelId="{CCFCDE9B-DA18-487D-8186-904E0FDC0595}" type="parTrans" cxnId="{21BF8425-7D3C-4AD4-A36B-BBCF60147A06}">
      <dgm:prSet/>
      <dgm:spPr/>
      <dgm:t>
        <a:bodyPr/>
        <a:lstStyle/>
        <a:p>
          <a:endParaRPr lang="pt-PT"/>
        </a:p>
      </dgm:t>
    </dgm:pt>
    <dgm:pt modelId="{A20000DC-51F4-4D96-AD11-6EDD6CF6317F}" type="sibTrans" cxnId="{21BF8425-7D3C-4AD4-A36B-BBCF60147A06}">
      <dgm:prSet/>
      <dgm:spPr/>
      <dgm:t>
        <a:bodyPr/>
        <a:lstStyle/>
        <a:p>
          <a:endParaRPr lang="pt-PT"/>
        </a:p>
      </dgm:t>
    </dgm:pt>
    <dgm:pt modelId="{125F1A7D-0A40-4248-A55A-84D49F340C4A}">
      <dgm:prSet>
        <dgm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b="1" u="sng" dirty="0" smtClean="0">
              <a:solidFill>
                <a:schemeClr val="bg1"/>
              </a:solidFill>
              <a:hlinkClick xmlns:r="http://schemas.openxmlformats.org/officeDocument/2006/relationships" r:id="rId1" action="ppaction://hlinkfile"/>
            </a:rPr>
            <a:t>Inventario</a:t>
          </a:r>
          <a:endParaRPr lang="en-US" dirty="0">
            <a:solidFill>
              <a:schemeClr val="bg1"/>
            </a:solidFill>
          </a:endParaRPr>
        </a:p>
      </dgm:t>
    </dgm:pt>
    <dgm:pt modelId="{28AFEE57-C17B-4C53-BC3F-9AEFFD740D7C}" type="parTrans" cxnId="{28CF5414-7E92-4E39-A23C-DA2C961E71AD}">
      <dgm:prSet/>
      <dgm:spPr/>
      <dgm:t>
        <a:bodyPr/>
        <a:lstStyle/>
        <a:p>
          <a:endParaRPr lang="pt-PT"/>
        </a:p>
      </dgm:t>
    </dgm:pt>
    <dgm:pt modelId="{5769A497-E988-43CC-B8B5-91156C27021A}" type="sibTrans" cxnId="{28CF5414-7E92-4E39-A23C-DA2C961E71AD}">
      <dgm:prSet/>
      <dgm:spPr/>
      <dgm:t>
        <a:bodyPr/>
        <a:lstStyle/>
        <a:p>
          <a:endParaRPr lang="pt-PT"/>
        </a:p>
      </dgm:t>
    </dgm:pt>
    <dgm:pt modelId="{DCBBDE8E-02AD-44E6-ABFA-2BEBF0EA8092}">
      <dgm:prSet custT="1"/>
      <dgm:spPr/>
      <dgm:t>
        <a:bodyPr/>
        <a:lstStyle/>
        <a:p>
          <a:pPr rtl="0"/>
          <a:r>
            <a:rPr lang="pt-PT" sz="1500" b="1" dirty="0" smtClean="0"/>
            <a:t>Lista </a:t>
          </a:r>
          <a:r>
            <a:rPr lang="pt-BR" sz="1500" b="1" dirty="0" smtClean="0"/>
            <a:t>de equipamento </a:t>
          </a:r>
          <a:r>
            <a:rPr lang="pt-BR" sz="1500" dirty="0" smtClean="0"/>
            <a:t>elaborada e atualizada periodicamente;</a:t>
          </a:r>
          <a:endParaRPr lang="pt-PT" sz="1500" dirty="0"/>
        </a:p>
      </dgm:t>
    </dgm:pt>
    <dgm:pt modelId="{6980F51B-5B19-4AFD-8FAC-11F967B13B0A}" type="parTrans" cxnId="{39928A57-CFF6-4743-98F4-0CEAAD7F79DD}">
      <dgm:prSet/>
      <dgm:spPr/>
      <dgm:t>
        <a:bodyPr/>
        <a:lstStyle/>
        <a:p>
          <a:endParaRPr lang="pt-PT"/>
        </a:p>
      </dgm:t>
    </dgm:pt>
    <dgm:pt modelId="{2ED42DCD-DB86-4F6B-8A22-82643508C9D5}" type="sibTrans" cxnId="{39928A57-CFF6-4743-98F4-0CEAAD7F79DD}">
      <dgm:prSet/>
      <dgm:spPr/>
      <dgm:t>
        <a:bodyPr/>
        <a:lstStyle/>
        <a:p>
          <a:endParaRPr lang="pt-PT"/>
        </a:p>
      </dgm:t>
    </dgm:pt>
    <dgm:pt modelId="{87972F7A-F5CB-4899-9928-FD293EFEB394}">
      <dgm:prSet custT="1"/>
      <dgm:spPr/>
      <dgm:t>
        <a:bodyPr/>
        <a:lstStyle/>
        <a:p>
          <a:pPr rtl="0"/>
          <a:r>
            <a:rPr lang="pt-BR" sz="1500" dirty="0" smtClean="0"/>
            <a:t>Se existe o procedimento de </a:t>
          </a:r>
          <a:r>
            <a:rPr lang="pt-BR" sz="1500" b="1" dirty="0" smtClean="0"/>
            <a:t>verificação do inventário </a:t>
          </a:r>
          <a:r>
            <a:rPr lang="pt-BR" sz="1500" dirty="0" smtClean="0"/>
            <a:t>periodicamente e se esta verificação é documentada.</a:t>
          </a:r>
          <a:endParaRPr lang="en-US" sz="1500" dirty="0"/>
        </a:p>
      </dgm:t>
    </dgm:pt>
    <dgm:pt modelId="{AB794AF6-DC3F-4C30-B923-43D5F106839F}" type="parTrans" cxnId="{AE1890D5-A6E1-4888-B0FC-E6AA36EBE6D6}">
      <dgm:prSet/>
      <dgm:spPr/>
      <dgm:t>
        <a:bodyPr/>
        <a:lstStyle/>
        <a:p>
          <a:endParaRPr lang="pt-PT"/>
        </a:p>
      </dgm:t>
    </dgm:pt>
    <dgm:pt modelId="{EC560CD9-E1A8-4560-B895-70F2587BC029}" type="sibTrans" cxnId="{AE1890D5-A6E1-4888-B0FC-E6AA36EBE6D6}">
      <dgm:prSet/>
      <dgm:spPr/>
      <dgm:t>
        <a:bodyPr/>
        <a:lstStyle/>
        <a:p>
          <a:endParaRPr lang="pt-PT"/>
        </a:p>
      </dgm:t>
    </dgm:pt>
    <dgm:pt modelId="{AFBBF466-4864-4E29-BD47-8D886CAA3191}">
      <dgm:prSet custT="1">
        <dgm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sz="2200" b="1" u="sng" dirty="0" smtClean="0"/>
            <a:t>Aquisição </a:t>
          </a:r>
          <a:r>
            <a:rPr lang="pt-PT" sz="2200" b="1" u="sng" dirty="0" err="1" smtClean="0"/>
            <a:t>de</a:t>
          </a:r>
          <a:r>
            <a:rPr lang="pt-PT" sz="2200" b="1" u="sng" dirty="0" smtClean="0"/>
            <a:t> bens e </a:t>
          </a:r>
          <a:r>
            <a:rPr lang="pt-PT" sz="2200" b="1" u="sng" dirty="0" err="1" smtClean="0"/>
            <a:t>serviços</a:t>
          </a:r>
          <a:r>
            <a:rPr lang="pt-PT" sz="2200" b="1" u="sng" dirty="0" smtClean="0"/>
            <a:t> </a:t>
          </a:r>
          <a:r>
            <a:rPr lang="pt-PT" sz="1050" b="1" u="sng" dirty="0" smtClean="0"/>
            <a:t>(</a:t>
          </a:r>
          <a:r>
            <a:rPr lang="pt-PT" sz="1050" b="1" u="sng" dirty="0" err="1" smtClean="0">
              <a:hlinkClick xmlns:r="http://schemas.openxmlformats.org/officeDocument/2006/relationships" r:id="rId2" action="ppaction://hlinkfile"/>
            </a:rPr>
            <a:t>Requisition_Plan.doc</a:t>
          </a:r>
          <a:r>
            <a:rPr lang="pt-PT" sz="1050" b="1" u="sng" dirty="0" smtClean="0"/>
            <a:t>)</a:t>
          </a:r>
          <a:endParaRPr lang="pt-PT" sz="1050" b="1" u="sng" dirty="0"/>
        </a:p>
      </dgm:t>
    </dgm:pt>
    <dgm:pt modelId="{9C18B467-8C50-4F68-9B67-E3B128C2EF72}" type="parTrans" cxnId="{470892F1-0802-4833-89E9-EF3BB7824214}">
      <dgm:prSet/>
      <dgm:spPr/>
      <dgm:t>
        <a:bodyPr/>
        <a:lstStyle/>
        <a:p>
          <a:endParaRPr lang="pt-PT"/>
        </a:p>
      </dgm:t>
    </dgm:pt>
    <dgm:pt modelId="{192AF391-0B9F-462A-A903-F9A1D9171D85}" type="sibTrans" cxnId="{470892F1-0802-4833-89E9-EF3BB7824214}">
      <dgm:prSet/>
      <dgm:spPr/>
      <dgm:t>
        <a:bodyPr/>
        <a:lstStyle/>
        <a:p>
          <a:endParaRPr lang="pt-PT"/>
        </a:p>
      </dgm:t>
    </dgm:pt>
    <dgm:pt modelId="{B4EA72AE-3E22-43E2-9F6B-AD130C470A68}">
      <dgm:prSet custT="1"/>
      <dgm:spPr/>
      <dgm:t>
        <a:bodyPr/>
        <a:lstStyle/>
        <a:p>
          <a:pPr rtl="0"/>
          <a:r>
            <a:rPr lang="pt-PT" sz="1500" dirty="0" smtClean="0"/>
            <a:t>Identificar </a:t>
          </a:r>
          <a:r>
            <a:rPr lang="pt-PT" sz="1500" dirty="0" err="1" smtClean="0"/>
            <a:t>claramente</a:t>
          </a:r>
          <a:r>
            <a:rPr lang="pt-PT" sz="1500" dirty="0" smtClean="0"/>
            <a:t> o </a:t>
          </a:r>
          <a:r>
            <a:rPr lang="pt-PT" sz="1500" b="1" dirty="0" err="1" smtClean="0"/>
            <a:t>procedimento</a:t>
          </a:r>
          <a:r>
            <a:rPr lang="pt-PT" sz="1500" dirty="0" smtClean="0"/>
            <a:t> utilizado</a:t>
          </a:r>
          <a:r>
            <a:rPr lang="pt-BR" sz="1500" dirty="0" smtClean="0"/>
            <a:t>;</a:t>
          </a:r>
          <a:endParaRPr lang="pt-PT" sz="1500" dirty="0"/>
        </a:p>
      </dgm:t>
    </dgm:pt>
    <dgm:pt modelId="{69E86CFE-EE8F-4188-9FB8-16A9E2DBAA61}" type="parTrans" cxnId="{2CF7463C-2832-4046-BF7F-17F3E7E75D39}">
      <dgm:prSet/>
      <dgm:spPr/>
      <dgm:t>
        <a:bodyPr/>
        <a:lstStyle/>
        <a:p>
          <a:endParaRPr lang="pt-PT"/>
        </a:p>
      </dgm:t>
    </dgm:pt>
    <dgm:pt modelId="{C62A2835-D3E4-4D77-9C44-4879C8ECE3E8}" type="sibTrans" cxnId="{2CF7463C-2832-4046-BF7F-17F3E7E75D39}">
      <dgm:prSet/>
      <dgm:spPr/>
      <dgm:t>
        <a:bodyPr/>
        <a:lstStyle/>
        <a:p>
          <a:endParaRPr lang="pt-PT"/>
        </a:p>
      </dgm:t>
    </dgm:pt>
    <dgm:pt modelId="{96086136-FC5E-4B66-A5E3-CEEBD67BBFCB}">
      <dgm:prSet custT="1"/>
      <dgm:spPr/>
      <dgm:t>
        <a:bodyPr/>
        <a:lstStyle/>
        <a:p>
          <a:pPr rtl="0"/>
          <a:r>
            <a:rPr lang="pt-PT" sz="1500" dirty="0" smtClean="0"/>
            <a:t>Assegurar </a:t>
          </a:r>
          <a:r>
            <a:rPr lang="pt-PT" sz="1500" dirty="0" err="1" smtClean="0"/>
            <a:t>que</a:t>
          </a:r>
          <a:r>
            <a:rPr lang="pt-PT" sz="1500" dirty="0" smtClean="0"/>
            <a:t> todas</a:t>
          </a:r>
          <a:r>
            <a:rPr lang="pt-PT" sz="1500" b="1" dirty="0" smtClean="0"/>
            <a:t> </a:t>
          </a:r>
          <a:r>
            <a:rPr lang="pt-BR" sz="1500" b="1" dirty="0" smtClean="0"/>
            <a:t>regras </a:t>
          </a:r>
          <a:r>
            <a:rPr lang="pt-BR" sz="1500" dirty="0" smtClean="0"/>
            <a:t>específicas foram </a:t>
          </a:r>
          <a:r>
            <a:rPr lang="pt-BR" sz="1500" b="1" dirty="0" smtClean="0"/>
            <a:t>cumpridas</a:t>
          </a:r>
          <a:r>
            <a:rPr lang="pt-BR" sz="1500" dirty="0" smtClean="0"/>
            <a:t> de acordo com o regulamento adotado.</a:t>
          </a:r>
          <a:endParaRPr lang="pt-PT" sz="1500" dirty="0"/>
        </a:p>
      </dgm:t>
    </dgm:pt>
    <dgm:pt modelId="{2B3A2121-6CA1-4F27-BCDD-F60C951A2888}" type="parTrans" cxnId="{EE681A78-0B92-4C08-8CB6-EE9EAA096EE3}">
      <dgm:prSet/>
      <dgm:spPr/>
      <dgm:t>
        <a:bodyPr/>
        <a:lstStyle/>
        <a:p>
          <a:endParaRPr lang="pt-PT"/>
        </a:p>
      </dgm:t>
    </dgm:pt>
    <dgm:pt modelId="{57F0A06D-BFFA-4B8F-9C40-D260747D1BFB}" type="sibTrans" cxnId="{EE681A78-0B92-4C08-8CB6-EE9EAA096EE3}">
      <dgm:prSet/>
      <dgm:spPr/>
      <dgm:t>
        <a:bodyPr/>
        <a:lstStyle/>
        <a:p>
          <a:endParaRPr lang="pt-PT"/>
        </a:p>
      </dgm:t>
    </dgm:pt>
    <dgm:pt modelId="{BA0493F8-E77D-425E-8076-A421BFF7092C}">
      <dgm:prSet custT="1"/>
      <dgm:spPr/>
      <dgm:t>
        <a:bodyPr/>
        <a:lstStyle/>
        <a:p>
          <a:pPr rtl="0"/>
          <a:r>
            <a:rPr lang="pt-BR" sz="1500" b="1" u="sng" dirty="0" smtClean="0"/>
            <a:t>Segregação das responsabilidades em todo o processo de</a:t>
          </a:r>
          <a:r>
            <a:rPr lang="pt-BR" sz="1500" dirty="0" smtClean="0"/>
            <a:t>:</a:t>
          </a:r>
          <a:endParaRPr lang="en-US" sz="1500" dirty="0"/>
        </a:p>
      </dgm:t>
    </dgm:pt>
    <dgm:pt modelId="{AE7154C8-5A0B-4141-95D4-FC1509AC310D}" type="sibTrans" cxnId="{CF4618A8-711E-4F46-8651-E7F877DE4937}">
      <dgm:prSet/>
      <dgm:spPr/>
      <dgm:t>
        <a:bodyPr/>
        <a:lstStyle/>
        <a:p>
          <a:endParaRPr lang="pt-PT"/>
        </a:p>
      </dgm:t>
    </dgm:pt>
    <dgm:pt modelId="{9C79261B-F145-4A07-9D78-4D4BB555435E}" type="parTrans" cxnId="{CF4618A8-711E-4F46-8651-E7F877DE4937}">
      <dgm:prSet/>
      <dgm:spPr/>
      <dgm:t>
        <a:bodyPr/>
        <a:lstStyle/>
        <a:p>
          <a:endParaRPr lang="pt-PT"/>
        </a:p>
      </dgm:t>
    </dgm:pt>
    <dgm:pt modelId="{4956584A-AFBF-4459-BF29-26BEF99930F8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pt-PT" b="1" u="sng" dirty="0" smtClean="0"/>
            <a:t>Verificação </a:t>
          </a:r>
          <a:r>
            <a:rPr lang="pt-PT" b="1" u="sng" dirty="0" err="1" smtClean="0"/>
            <a:t>do</a:t>
          </a:r>
          <a:r>
            <a:rPr lang="pt-PT" b="1" u="sng" dirty="0" smtClean="0"/>
            <a:t> Controlo Interno</a:t>
          </a:r>
          <a:endParaRPr lang="en-US" dirty="0"/>
        </a:p>
      </dgm:t>
    </dgm:pt>
    <dgm:pt modelId="{ED492DF1-3781-4E1C-9EC3-1506494A89AE}" type="sibTrans" cxnId="{793A2A23-7CBB-4C51-85EB-9B11D137694A}">
      <dgm:prSet/>
      <dgm:spPr/>
      <dgm:t>
        <a:bodyPr/>
        <a:lstStyle/>
        <a:p>
          <a:endParaRPr lang="pt-PT"/>
        </a:p>
      </dgm:t>
    </dgm:pt>
    <dgm:pt modelId="{E3809DD5-14A9-4E65-A79F-2F362487DBE2}" type="parTrans" cxnId="{793A2A23-7CBB-4C51-85EB-9B11D137694A}">
      <dgm:prSet/>
      <dgm:spPr/>
      <dgm:t>
        <a:bodyPr/>
        <a:lstStyle/>
        <a:p>
          <a:endParaRPr lang="pt-PT"/>
        </a:p>
      </dgm:t>
    </dgm:pt>
    <dgm:pt modelId="{D21BE3B4-021D-49E5-BCB1-A7A61C33ED28}">
      <dgm:prSet custT="1"/>
      <dgm:spPr/>
      <dgm:t>
        <a:bodyPr/>
        <a:lstStyle/>
        <a:p>
          <a:pPr rtl="0"/>
          <a:r>
            <a:rPr lang="pt-BR" sz="1500" dirty="0" smtClean="0"/>
            <a:t>   </a:t>
          </a:r>
          <a:r>
            <a:rPr lang="pt-BR" sz="1500" b="1" dirty="0" smtClean="0"/>
            <a:t>Autorização </a:t>
          </a:r>
          <a:r>
            <a:rPr lang="pt-BR" sz="1500" dirty="0" smtClean="0"/>
            <a:t>para a realização de </a:t>
          </a:r>
          <a:r>
            <a:rPr lang="pt-BR" sz="1500" b="1" dirty="0" smtClean="0"/>
            <a:t>transações</a:t>
          </a:r>
          <a:r>
            <a:rPr lang="pt-BR" sz="1500" dirty="0" smtClean="0"/>
            <a:t>;</a:t>
          </a:r>
          <a:endParaRPr lang="en-US" sz="1500" dirty="0"/>
        </a:p>
      </dgm:t>
    </dgm:pt>
    <dgm:pt modelId="{C44F1AD8-B0F7-4BCE-BA8C-BB148C8578C8}" type="parTrans" cxnId="{0B5E5376-3F6F-4426-ACD3-2288408C5392}">
      <dgm:prSet/>
      <dgm:spPr/>
      <dgm:t>
        <a:bodyPr/>
        <a:lstStyle/>
        <a:p>
          <a:endParaRPr lang="pt-PT"/>
        </a:p>
      </dgm:t>
    </dgm:pt>
    <dgm:pt modelId="{B116F316-59E4-474C-BC8E-4E1F9F6B0698}" type="sibTrans" cxnId="{0B5E5376-3F6F-4426-ACD3-2288408C5392}">
      <dgm:prSet/>
      <dgm:spPr/>
      <dgm:t>
        <a:bodyPr/>
        <a:lstStyle/>
        <a:p>
          <a:endParaRPr lang="pt-PT"/>
        </a:p>
      </dgm:t>
    </dgm:pt>
    <dgm:pt modelId="{CA92E94C-9D5E-4E91-A7B7-1A0A63665E7E}">
      <dgm:prSet custT="1"/>
      <dgm:spPr/>
      <dgm:t>
        <a:bodyPr/>
        <a:lstStyle/>
        <a:p>
          <a:pPr rtl="0"/>
          <a:r>
            <a:rPr lang="en-US" sz="1500" dirty="0" smtClean="0"/>
            <a:t>   </a:t>
          </a:r>
          <a:r>
            <a:rPr lang="en-US" sz="1500" dirty="0" err="1" smtClean="0"/>
            <a:t>Registo</a:t>
          </a:r>
          <a:r>
            <a:rPr lang="en-US" sz="1500" dirty="0" smtClean="0"/>
            <a:t> das transações, </a:t>
          </a:r>
          <a:r>
            <a:rPr lang="en-US" sz="1500" dirty="0" err="1" smtClean="0"/>
            <a:t>Pagamentos</a:t>
          </a:r>
          <a:r>
            <a:rPr lang="en-US" sz="1500" dirty="0" smtClean="0"/>
            <a:t>, </a:t>
          </a:r>
          <a:r>
            <a:rPr lang="en-US" sz="1500" dirty="0" err="1" smtClean="0"/>
            <a:t>Reconciliação</a:t>
          </a:r>
          <a:r>
            <a:rPr lang="en-US" sz="1500" dirty="0" smtClean="0"/>
            <a:t>, </a:t>
          </a:r>
          <a:r>
            <a:rPr lang="en-US" sz="1500" dirty="0" err="1" smtClean="0"/>
            <a:t>Documentação</a:t>
          </a:r>
          <a:r>
            <a:rPr lang="en-US" sz="1500" dirty="0" smtClean="0"/>
            <a:t> de </a:t>
          </a:r>
          <a:r>
            <a:rPr lang="en-US" sz="1500" dirty="0" err="1" smtClean="0"/>
            <a:t>suporte</a:t>
          </a:r>
          <a:r>
            <a:rPr lang="en-US" sz="1500" dirty="0" smtClean="0"/>
            <a:t> e </a:t>
          </a:r>
          <a:r>
            <a:rPr lang="en-US" sz="1500" dirty="0" err="1" smtClean="0"/>
            <a:t>sua</a:t>
          </a:r>
          <a:r>
            <a:rPr lang="en-US" sz="1500" dirty="0" smtClean="0"/>
            <a:t> </a:t>
          </a:r>
          <a:r>
            <a:rPr lang="en-US" sz="1500" dirty="0" err="1" smtClean="0"/>
            <a:t>seriação</a:t>
          </a:r>
          <a:r>
            <a:rPr lang="en-US" sz="1500" dirty="0" smtClean="0"/>
            <a:t>, etc. </a:t>
          </a:r>
          <a:endParaRPr lang="en-US" sz="1500" dirty="0"/>
        </a:p>
      </dgm:t>
    </dgm:pt>
    <dgm:pt modelId="{404C1C34-FA53-457C-A685-DBB5458DA0FD}" type="parTrans" cxnId="{5C4436E7-9D56-44B6-B3BA-C9AF87BBB812}">
      <dgm:prSet/>
      <dgm:spPr/>
      <dgm:t>
        <a:bodyPr/>
        <a:lstStyle/>
        <a:p>
          <a:endParaRPr lang="pt-PT"/>
        </a:p>
      </dgm:t>
    </dgm:pt>
    <dgm:pt modelId="{5B0017C8-21DE-4171-ADD4-09EEA73EA032}" type="sibTrans" cxnId="{5C4436E7-9D56-44B6-B3BA-C9AF87BBB812}">
      <dgm:prSet/>
      <dgm:spPr/>
      <dgm:t>
        <a:bodyPr/>
        <a:lstStyle/>
        <a:p>
          <a:endParaRPr lang="pt-PT"/>
        </a:p>
      </dgm:t>
    </dgm:pt>
    <dgm:pt modelId="{3438A8C7-8854-4567-BA50-C6105B2177AA}" type="pres">
      <dgm:prSet presAssocID="{18CBD403-BD19-4F35-97B2-1F13B2A2E3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pt-PT"/>
        </a:p>
      </dgm:t>
    </dgm:pt>
    <dgm:pt modelId="{A405567E-3E0B-4315-B5A4-15B724A4CA35}" type="pres">
      <dgm:prSet presAssocID="{4956584A-AFBF-4459-BF29-26BEF99930F8}" presName="parentText" presStyleLbl="node1" presStyleIdx="0" presStyleCnt="4" custLinFactNeighborX="-3333" custLinFactNeighborY="3188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80DA78D-40B6-471A-BEFD-819A0BD595C6}" type="pres">
      <dgm:prSet presAssocID="{4956584A-AFBF-4459-BF29-26BEF99930F8}" presName="childText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07615B9C-4AFB-4567-B17E-093EBD786764}" type="pres">
      <dgm:prSet presAssocID="{D8CFD42D-89FD-4D8E-B158-CC5416D7E589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D3BFDEF0-6C63-4BBC-A1AF-2E291846143E}" type="pres">
      <dgm:prSet presAssocID="{D8CFD42D-89FD-4D8E-B158-CC5416D7E589}" presName="childText" presStyleLbl="revTx" presStyleIdx="1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7B836014-AFED-49AF-8AF8-BF46CD8D6B30}" type="pres">
      <dgm:prSet presAssocID="{125F1A7D-0A40-4248-A55A-84D49F340C4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20399C87-FF8F-414F-92C8-A24DBC99BF47}" type="pres">
      <dgm:prSet presAssocID="{125F1A7D-0A40-4248-A55A-84D49F340C4A}" presName="childText" presStyleLbl="revTx" presStyleIdx="2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AE971CA-426E-4FB0-B806-F4796946FFEA}" type="pres">
      <dgm:prSet presAssocID="{AFBBF466-4864-4E29-BD47-8D886CAA319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pt-PT"/>
        </a:p>
      </dgm:t>
    </dgm:pt>
    <dgm:pt modelId="{19D5CE9E-C55B-4F71-B278-FD32D091D392}" type="pres">
      <dgm:prSet presAssocID="{AFBBF466-4864-4E29-BD47-8D886CAA3191}" presName="childText" presStyleLbl="revTx" presStyleIdx="3" presStyleCnt="4">
        <dgm:presLayoutVars>
          <dgm:bulletEnabled val="1"/>
        </dgm:presLayoutVars>
      </dgm:prSet>
      <dgm:spPr/>
      <dgm:t>
        <a:bodyPr/>
        <a:lstStyle/>
        <a:p>
          <a:endParaRPr lang="pt-PT"/>
        </a:p>
      </dgm:t>
    </dgm:pt>
  </dgm:ptLst>
  <dgm:cxnLst>
    <dgm:cxn modelId="{FDA0AEC0-5439-4606-A23B-112B2A3099FA}" type="presOf" srcId="{EF7666AC-3E31-4E36-A10D-2D3A0677B797}" destId="{D3BFDEF0-6C63-4BBC-A1AF-2E291846143E}" srcOrd="0" destOrd="2" presId="urn:microsoft.com/office/officeart/2005/8/layout/vList2"/>
    <dgm:cxn modelId="{39928A57-CFF6-4743-98F4-0CEAAD7F79DD}" srcId="{125F1A7D-0A40-4248-A55A-84D49F340C4A}" destId="{DCBBDE8E-02AD-44E6-ABFA-2BEBF0EA8092}" srcOrd="0" destOrd="0" parTransId="{6980F51B-5B19-4AFD-8FAC-11F967B13B0A}" sibTransId="{2ED42DCD-DB86-4F6B-8A22-82643508C9D5}"/>
    <dgm:cxn modelId="{2CF7463C-2832-4046-BF7F-17F3E7E75D39}" srcId="{AFBBF466-4864-4E29-BD47-8D886CAA3191}" destId="{B4EA72AE-3E22-43E2-9F6B-AD130C470A68}" srcOrd="0" destOrd="0" parTransId="{69E86CFE-EE8F-4188-9FB8-16A9E2DBAA61}" sibTransId="{C62A2835-D3E4-4D77-9C44-4879C8ECE3E8}"/>
    <dgm:cxn modelId="{0D31D306-4AA2-4A37-A799-5086B9F9F43A}" type="presOf" srcId="{87972F7A-F5CB-4899-9928-FD293EFEB394}" destId="{20399C87-FF8F-414F-92C8-A24DBC99BF47}" srcOrd="0" destOrd="1" presId="urn:microsoft.com/office/officeart/2005/8/layout/vList2"/>
    <dgm:cxn modelId="{05F5CBD4-F4C4-4CF8-BCEB-4BA61711F7A7}" srcId="{D8CFD42D-89FD-4D8E-B158-CC5416D7E589}" destId="{F76D9228-A44A-433F-94E3-6973B8D94B73}" srcOrd="1" destOrd="0" parTransId="{42B214A7-ED15-4079-A6F2-7F378F9E84C1}" sibTransId="{29B92AE4-3308-46E5-80D6-630685259393}"/>
    <dgm:cxn modelId="{CBDF7D1A-FF63-451F-A4DA-991E6C7AA34B}" type="presOf" srcId="{D8CFD42D-89FD-4D8E-B158-CC5416D7E589}" destId="{07615B9C-4AFB-4567-B17E-093EBD786764}" srcOrd="0" destOrd="0" presId="urn:microsoft.com/office/officeart/2005/8/layout/vList2"/>
    <dgm:cxn modelId="{35FADA1A-4F67-44D4-BA67-4119BE61A809}" type="presOf" srcId="{CA92E94C-9D5E-4E91-A7B7-1A0A63665E7E}" destId="{780DA78D-40B6-471A-BEFD-819A0BD595C6}" srcOrd="0" destOrd="2" presId="urn:microsoft.com/office/officeart/2005/8/layout/vList2"/>
    <dgm:cxn modelId="{C5DD420E-4269-4E04-BA00-FEF24AB3A8DD}" type="presOf" srcId="{B4EA72AE-3E22-43E2-9F6B-AD130C470A68}" destId="{19D5CE9E-C55B-4F71-B278-FD32D091D392}" srcOrd="0" destOrd="0" presId="urn:microsoft.com/office/officeart/2005/8/layout/vList2"/>
    <dgm:cxn modelId="{28CF5414-7E92-4E39-A23C-DA2C961E71AD}" srcId="{18CBD403-BD19-4F35-97B2-1F13B2A2E309}" destId="{125F1A7D-0A40-4248-A55A-84D49F340C4A}" srcOrd="2" destOrd="0" parTransId="{28AFEE57-C17B-4C53-BC3F-9AEFFD740D7C}" sibTransId="{5769A497-E988-43CC-B8B5-91156C27021A}"/>
    <dgm:cxn modelId="{CF4618A8-711E-4F46-8651-E7F877DE4937}" srcId="{4956584A-AFBF-4459-BF29-26BEF99930F8}" destId="{BA0493F8-E77D-425E-8076-A421BFF7092C}" srcOrd="0" destOrd="0" parTransId="{9C79261B-F145-4A07-9D78-4D4BB555435E}" sibTransId="{AE7154C8-5A0B-4141-95D4-FC1509AC310D}"/>
    <dgm:cxn modelId="{031BA1FE-898D-47CB-99B2-57CF9242E416}" type="presOf" srcId="{96086136-FC5E-4B66-A5E3-CEEBD67BBFCB}" destId="{19D5CE9E-C55B-4F71-B278-FD32D091D392}" srcOrd="0" destOrd="1" presId="urn:microsoft.com/office/officeart/2005/8/layout/vList2"/>
    <dgm:cxn modelId="{161B331A-4A39-4E7C-B2F7-8ED4F3EE0609}" type="presOf" srcId="{DCBBDE8E-02AD-44E6-ABFA-2BEBF0EA8092}" destId="{20399C87-FF8F-414F-92C8-A24DBC99BF47}" srcOrd="0" destOrd="0" presId="urn:microsoft.com/office/officeart/2005/8/layout/vList2"/>
    <dgm:cxn modelId="{92607DA0-9B3D-454D-9FEF-B7513CFCF810}" type="presOf" srcId="{F8E64D09-B02D-4DD5-9BA7-3F2B48666647}" destId="{D3BFDEF0-6C63-4BBC-A1AF-2E291846143E}" srcOrd="0" destOrd="0" presId="urn:microsoft.com/office/officeart/2005/8/layout/vList2"/>
    <dgm:cxn modelId="{5C4436E7-9D56-44B6-B3BA-C9AF87BBB812}" srcId="{BA0493F8-E77D-425E-8076-A421BFF7092C}" destId="{CA92E94C-9D5E-4E91-A7B7-1A0A63665E7E}" srcOrd="1" destOrd="0" parTransId="{404C1C34-FA53-457C-A685-DBB5458DA0FD}" sibTransId="{5B0017C8-21DE-4171-ADD4-09EEA73EA032}"/>
    <dgm:cxn modelId="{BBDE1156-0373-41A9-9158-0FD83B09769C}" type="presOf" srcId="{125F1A7D-0A40-4248-A55A-84D49F340C4A}" destId="{7B836014-AFED-49AF-8AF8-BF46CD8D6B30}" srcOrd="0" destOrd="0" presId="urn:microsoft.com/office/officeart/2005/8/layout/vList2"/>
    <dgm:cxn modelId="{08EB4636-9B60-417D-9084-A7BD99B46631}" type="presOf" srcId="{18CBD403-BD19-4F35-97B2-1F13B2A2E309}" destId="{3438A8C7-8854-4567-BA50-C6105B2177AA}" srcOrd="0" destOrd="0" presId="urn:microsoft.com/office/officeart/2005/8/layout/vList2"/>
    <dgm:cxn modelId="{0B5E5376-3F6F-4426-ACD3-2288408C5392}" srcId="{BA0493F8-E77D-425E-8076-A421BFF7092C}" destId="{D21BE3B4-021D-49E5-BCB1-A7A61C33ED28}" srcOrd="0" destOrd="0" parTransId="{C44F1AD8-B0F7-4BCE-BA8C-BB148C8578C8}" sibTransId="{B116F316-59E4-474C-BC8E-4E1F9F6B0698}"/>
    <dgm:cxn modelId="{470892F1-0802-4833-89E9-EF3BB7824214}" srcId="{18CBD403-BD19-4F35-97B2-1F13B2A2E309}" destId="{AFBBF466-4864-4E29-BD47-8D886CAA3191}" srcOrd="3" destOrd="0" parTransId="{9C18B467-8C50-4F68-9B67-E3B128C2EF72}" sibTransId="{192AF391-0B9F-462A-A903-F9A1D9171D85}"/>
    <dgm:cxn modelId="{3512E6F9-B38A-457B-9949-7E997F3C70FC}" srcId="{18CBD403-BD19-4F35-97B2-1F13B2A2E309}" destId="{D8CFD42D-89FD-4D8E-B158-CC5416D7E589}" srcOrd="1" destOrd="0" parTransId="{203155BE-BF01-4E81-AA1A-1FBBE53FE5A7}" sibTransId="{9F6BD721-B560-400A-BBAC-EA35C787E419}"/>
    <dgm:cxn modelId="{AE1890D5-A6E1-4888-B0FC-E6AA36EBE6D6}" srcId="{125F1A7D-0A40-4248-A55A-84D49F340C4A}" destId="{87972F7A-F5CB-4899-9928-FD293EFEB394}" srcOrd="1" destOrd="0" parTransId="{AB794AF6-DC3F-4C30-B923-43D5F106839F}" sibTransId="{EC560CD9-E1A8-4560-B895-70F2587BC029}"/>
    <dgm:cxn modelId="{793A2A23-7CBB-4C51-85EB-9B11D137694A}" srcId="{18CBD403-BD19-4F35-97B2-1F13B2A2E309}" destId="{4956584A-AFBF-4459-BF29-26BEF99930F8}" srcOrd="0" destOrd="0" parTransId="{E3809DD5-14A9-4E65-A79F-2F362487DBE2}" sibTransId="{ED492DF1-3781-4E1C-9EC3-1506494A89AE}"/>
    <dgm:cxn modelId="{8817F457-65E2-4E0E-A8D5-D7FB2FBA911F}" type="presOf" srcId="{D21BE3B4-021D-49E5-BCB1-A7A61C33ED28}" destId="{780DA78D-40B6-471A-BEFD-819A0BD595C6}" srcOrd="0" destOrd="1" presId="urn:microsoft.com/office/officeart/2005/8/layout/vList2"/>
    <dgm:cxn modelId="{EE681A78-0B92-4C08-8CB6-EE9EAA096EE3}" srcId="{AFBBF466-4864-4E29-BD47-8D886CAA3191}" destId="{96086136-FC5E-4B66-A5E3-CEEBD67BBFCB}" srcOrd="1" destOrd="0" parTransId="{2B3A2121-6CA1-4F27-BCDD-F60C951A2888}" sibTransId="{57F0A06D-BFFA-4B8F-9C40-D260747D1BFB}"/>
    <dgm:cxn modelId="{2980F82E-BA07-42F6-9D7F-AF00C3B2738C}" type="presOf" srcId="{F76D9228-A44A-433F-94E3-6973B8D94B73}" destId="{D3BFDEF0-6C63-4BBC-A1AF-2E291846143E}" srcOrd="0" destOrd="1" presId="urn:microsoft.com/office/officeart/2005/8/layout/vList2"/>
    <dgm:cxn modelId="{21BF8425-7D3C-4AD4-A36B-BBCF60147A06}" srcId="{D8CFD42D-89FD-4D8E-B158-CC5416D7E589}" destId="{EF7666AC-3E31-4E36-A10D-2D3A0677B797}" srcOrd="2" destOrd="0" parTransId="{CCFCDE9B-DA18-487D-8186-904E0FDC0595}" sibTransId="{A20000DC-51F4-4D96-AD11-6EDD6CF6317F}"/>
    <dgm:cxn modelId="{B4A0B43D-2538-4A93-ADD4-B7673B00A47D}" type="presOf" srcId="{4956584A-AFBF-4459-BF29-26BEF99930F8}" destId="{A405567E-3E0B-4315-B5A4-15B724A4CA35}" srcOrd="0" destOrd="0" presId="urn:microsoft.com/office/officeart/2005/8/layout/vList2"/>
    <dgm:cxn modelId="{332DFBCE-19C3-4E9D-813B-D9B9331E084F}" type="presOf" srcId="{AFBBF466-4864-4E29-BD47-8D886CAA3191}" destId="{1AE971CA-426E-4FB0-B806-F4796946FFEA}" srcOrd="0" destOrd="0" presId="urn:microsoft.com/office/officeart/2005/8/layout/vList2"/>
    <dgm:cxn modelId="{35138230-3BFD-49A8-AB16-C48470F5C9DC}" type="presOf" srcId="{BA0493F8-E77D-425E-8076-A421BFF7092C}" destId="{780DA78D-40B6-471A-BEFD-819A0BD595C6}" srcOrd="0" destOrd="0" presId="urn:microsoft.com/office/officeart/2005/8/layout/vList2"/>
    <dgm:cxn modelId="{320278AF-EC80-4F63-BBC7-B1ACEBFDAF90}" srcId="{D8CFD42D-89FD-4D8E-B158-CC5416D7E589}" destId="{F8E64D09-B02D-4DD5-9BA7-3F2B48666647}" srcOrd="0" destOrd="0" parTransId="{AB8992AC-F6C5-48E7-A92F-F7389536EF36}" sibTransId="{B978B19D-6BF4-49C6-B90F-A70634EF403C}"/>
    <dgm:cxn modelId="{CC09A595-3881-4124-9663-DFA2DA99AAD9}" type="presParOf" srcId="{3438A8C7-8854-4567-BA50-C6105B2177AA}" destId="{A405567E-3E0B-4315-B5A4-15B724A4CA35}" srcOrd="0" destOrd="0" presId="urn:microsoft.com/office/officeart/2005/8/layout/vList2"/>
    <dgm:cxn modelId="{14C7440F-69B7-487B-B577-A87827389D4A}" type="presParOf" srcId="{3438A8C7-8854-4567-BA50-C6105B2177AA}" destId="{780DA78D-40B6-471A-BEFD-819A0BD595C6}" srcOrd="1" destOrd="0" presId="urn:microsoft.com/office/officeart/2005/8/layout/vList2"/>
    <dgm:cxn modelId="{64EB44DD-8C40-4C6C-ACC1-46CF06F5FF1E}" type="presParOf" srcId="{3438A8C7-8854-4567-BA50-C6105B2177AA}" destId="{07615B9C-4AFB-4567-B17E-093EBD786764}" srcOrd="2" destOrd="0" presId="urn:microsoft.com/office/officeart/2005/8/layout/vList2"/>
    <dgm:cxn modelId="{3880DFAC-66AA-44D1-84FA-4ACBC8F1EA8D}" type="presParOf" srcId="{3438A8C7-8854-4567-BA50-C6105B2177AA}" destId="{D3BFDEF0-6C63-4BBC-A1AF-2E291846143E}" srcOrd="3" destOrd="0" presId="urn:microsoft.com/office/officeart/2005/8/layout/vList2"/>
    <dgm:cxn modelId="{63D0C075-9A55-4E9E-9F9F-65DAA694CC91}" type="presParOf" srcId="{3438A8C7-8854-4567-BA50-C6105B2177AA}" destId="{7B836014-AFED-49AF-8AF8-BF46CD8D6B30}" srcOrd="4" destOrd="0" presId="urn:microsoft.com/office/officeart/2005/8/layout/vList2"/>
    <dgm:cxn modelId="{B9FE4EDE-4357-44A7-BAD1-3E7A5CBF30E7}" type="presParOf" srcId="{3438A8C7-8854-4567-BA50-C6105B2177AA}" destId="{20399C87-FF8F-414F-92C8-A24DBC99BF47}" srcOrd="5" destOrd="0" presId="urn:microsoft.com/office/officeart/2005/8/layout/vList2"/>
    <dgm:cxn modelId="{6310E1C7-1A5A-4630-B605-BCAD2A9159FA}" type="presParOf" srcId="{3438A8C7-8854-4567-BA50-C6105B2177AA}" destId="{1AE971CA-426E-4FB0-B806-F4796946FFEA}" srcOrd="6" destOrd="0" presId="urn:microsoft.com/office/officeart/2005/8/layout/vList2"/>
    <dgm:cxn modelId="{22B26ED1-2230-498D-A1E8-5F538167D170}" type="presParOf" srcId="{3438A8C7-8854-4567-BA50-C6105B2177AA}" destId="{19D5CE9E-C55B-4F71-B278-FD32D091D392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A7536FA-91BF-4FB9-BC0C-935BF13B5D1F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PT"/>
        </a:p>
      </dgm:t>
    </dgm:pt>
    <dgm:pt modelId="{F53C20E0-F28C-442E-A938-4A87AD989554}">
      <dgm:prSet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b="1" dirty="0" smtClean="0">
              <a:solidFill>
                <a:srgbClr val="FFFF00"/>
              </a:solidFill>
            </a:rPr>
            <a:t>Numa </a:t>
          </a:r>
          <a:r>
            <a:rPr lang="pt-PT" b="1" dirty="0" err="1" smtClean="0">
              <a:solidFill>
                <a:srgbClr val="FFFF00"/>
              </a:solidFill>
            </a:rPr>
            <a:t>base</a:t>
          </a:r>
          <a:r>
            <a:rPr lang="pt-PT" b="1" dirty="0" smtClean="0">
              <a:solidFill>
                <a:srgbClr val="FFFF00"/>
              </a:solidFill>
            </a:rPr>
            <a:t> trimestral, o </a:t>
          </a:r>
          <a:r>
            <a:rPr lang="pt-PT" b="1" dirty="0" err="1" smtClean="0">
              <a:solidFill>
                <a:srgbClr val="FFFF00"/>
              </a:solidFill>
            </a:rPr>
            <a:t>Escritório</a:t>
          </a:r>
          <a:r>
            <a:rPr lang="pt-PT" b="1" dirty="0" smtClean="0">
              <a:solidFill>
                <a:srgbClr val="FFFF00"/>
              </a:solidFill>
            </a:rPr>
            <a:t> Comum e o </a:t>
          </a:r>
          <a:r>
            <a:rPr lang="pt-PT" b="1" dirty="0" err="1" smtClean="0">
              <a:solidFill>
                <a:srgbClr val="FFFF00"/>
              </a:solidFill>
            </a:rPr>
            <a:t>PI</a:t>
          </a:r>
          <a:r>
            <a:rPr lang="pt-PT" b="1" dirty="0" smtClean="0">
              <a:solidFill>
                <a:srgbClr val="FFFF00"/>
              </a:solidFill>
            </a:rPr>
            <a:t> discutem, </a:t>
          </a:r>
          <a:r>
            <a:rPr lang="pt-PT" b="1" dirty="0" err="1" smtClean="0">
              <a:solidFill>
                <a:srgbClr val="FFFF00"/>
              </a:solidFill>
            </a:rPr>
            <a:t>elaboram</a:t>
          </a:r>
          <a:r>
            <a:rPr lang="pt-PT" b="1" dirty="0" smtClean="0">
              <a:solidFill>
                <a:srgbClr val="FFFF00"/>
              </a:solidFill>
            </a:rPr>
            <a:t> e </a:t>
          </a:r>
          <a:r>
            <a:rPr lang="pt-PT" b="1" dirty="0" err="1" smtClean="0">
              <a:solidFill>
                <a:srgbClr val="FFFF00"/>
              </a:solidFill>
            </a:rPr>
            <a:t>aprovam</a:t>
          </a:r>
          <a:r>
            <a:rPr lang="pt-PT" b="1" dirty="0" smtClean="0">
              <a:solidFill>
                <a:srgbClr val="FFFF00"/>
              </a:solidFill>
            </a:rPr>
            <a:t> os </a:t>
          </a:r>
          <a:r>
            <a:rPr lang="pt-PT" b="1" dirty="0" err="1" smtClean="0">
              <a:solidFill>
                <a:srgbClr val="FFFF00"/>
              </a:solidFill>
            </a:rPr>
            <a:t>cronogramas</a:t>
          </a:r>
          <a:r>
            <a:rPr lang="pt-PT" b="1" dirty="0" smtClean="0">
              <a:solidFill>
                <a:srgbClr val="FFFF00"/>
              </a:solidFill>
            </a:rPr>
            <a:t> de </a:t>
          </a:r>
          <a:r>
            <a:rPr lang="pt-PT" b="1" dirty="0" err="1" smtClean="0">
              <a:solidFill>
                <a:srgbClr val="FFFF00"/>
              </a:solidFill>
            </a:rPr>
            <a:t>planificação</a:t>
          </a:r>
          <a:r>
            <a:rPr lang="pt-PT" b="1" dirty="0" smtClean="0">
              <a:solidFill>
                <a:srgbClr val="FFFF00"/>
              </a:solidFill>
            </a:rPr>
            <a:t> das </a:t>
          </a:r>
          <a:r>
            <a:rPr lang="pt-PT" b="1" dirty="0" err="1" smtClean="0">
              <a:solidFill>
                <a:srgbClr val="FFFF00"/>
              </a:solidFill>
            </a:rPr>
            <a:t>actividades</a:t>
          </a:r>
          <a:r>
            <a:rPr lang="pt-PT" b="1" dirty="0" smtClean="0">
              <a:solidFill>
                <a:srgbClr val="FFFF00"/>
              </a:solidFill>
            </a:rPr>
            <a:t>, </a:t>
          </a:r>
          <a:r>
            <a:rPr lang="pt-PT" b="1" dirty="0" err="1" smtClean="0">
              <a:solidFill>
                <a:srgbClr val="FFFF00"/>
              </a:solidFill>
            </a:rPr>
            <a:t>bem</a:t>
          </a:r>
          <a:r>
            <a:rPr lang="pt-PT" b="1" dirty="0" smtClean="0">
              <a:solidFill>
                <a:srgbClr val="FFFF00"/>
              </a:solidFill>
            </a:rPr>
            <a:t> como </a:t>
          </a:r>
          <a:r>
            <a:rPr lang="pt-PT" b="1" dirty="0" err="1" smtClean="0">
              <a:solidFill>
                <a:srgbClr val="FFFF00"/>
              </a:solidFill>
            </a:rPr>
            <a:t>os</a:t>
          </a:r>
          <a:r>
            <a:rPr lang="pt-PT" b="1" dirty="0" smtClean="0">
              <a:solidFill>
                <a:srgbClr val="FFFF00"/>
              </a:solidFill>
            </a:rPr>
            <a:t> planos </a:t>
          </a:r>
          <a:r>
            <a:rPr lang="pt-PT" b="1" dirty="0" err="1" smtClean="0">
              <a:solidFill>
                <a:srgbClr val="FFFF00"/>
              </a:solidFill>
            </a:rPr>
            <a:t>periódicos</a:t>
          </a:r>
          <a:r>
            <a:rPr lang="pt-PT" b="1" dirty="0" smtClean="0">
              <a:solidFill>
                <a:srgbClr val="FFFF00"/>
              </a:solidFill>
            </a:rPr>
            <a:t> de </a:t>
          </a:r>
          <a:r>
            <a:rPr lang="pt-PT" b="1" dirty="0" err="1" smtClean="0">
              <a:solidFill>
                <a:srgbClr val="FFFF00"/>
              </a:solidFill>
            </a:rPr>
            <a:t>desembolsos</a:t>
          </a:r>
          <a:r>
            <a:rPr lang="pt-PT" b="1" dirty="0" smtClean="0">
              <a:solidFill>
                <a:srgbClr val="FFFF00"/>
              </a:solidFill>
            </a:rPr>
            <a:t> dos </a:t>
          </a:r>
          <a:r>
            <a:rPr lang="pt-PT" b="1" dirty="0" err="1" smtClean="0">
              <a:solidFill>
                <a:srgbClr val="FFFF00"/>
              </a:solidFill>
            </a:rPr>
            <a:t>fundos</a:t>
          </a:r>
          <a:endParaRPr lang="pt-PT" b="1" dirty="0">
            <a:solidFill>
              <a:srgbClr val="FFFF00"/>
            </a:solidFill>
          </a:endParaRPr>
        </a:p>
      </dgm:t>
    </dgm:pt>
    <dgm:pt modelId="{24350BBE-3D7F-405C-BB71-7BE9FB3D18AB}" type="parTrans" cxnId="{2AEF34A5-8F7E-495E-8DFE-6D3BAA32E93C}">
      <dgm:prSet/>
      <dgm:spPr/>
      <dgm:t>
        <a:bodyPr/>
        <a:lstStyle/>
        <a:p>
          <a:endParaRPr lang="pt-PT"/>
        </a:p>
      </dgm:t>
    </dgm:pt>
    <dgm:pt modelId="{5C0A9EB3-1133-4E62-9F0B-EA11E3D26F2F}" type="sibTrans" cxnId="{2AEF34A5-8F7E-495E-8DFE-6D3BAA32E93C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/>
        </a:p>
      </dgm:t>
    </dgm:pt>
    <dgm:pt modelId="{320D150D-9092-435D-AF88-EE496047E860}">
      <dgm:prSet custT="1">
        <dgm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1800" b="1" dirty="0" smtClean="0">
              <a:solidFill>
                <a:srgbClr val="0070C0"/>
              </a:solidFill>
            </a:rPr>
            <a:t>Também </a:t>
          </a:r>
          <a:r>
            <a:rPr lang="pt-PT" sz="1800" b="1" dirty="0" err="1" smtClean="0">
              <a:solidFill>
                <a:srgbClr val="0070C0"/>
              </a:solidFill>
            </a:rPr>
            <a:t>de</a:t>
          </a:r>
          <a:r>
            <a:rPr lang="pt-PT" sz="1800" b="1" dirty="0" smtClean="0">
              <a:solidFill>
                <a:srgbClr val="0070C0"/>
              </a:solidFill>
            </a:rPr>
            <a:t> forma </a:t>
          </a:r>
          <a:r>
            <a:rPr lang="pt-PT" sz="1800" b="1" dirty="0" err="1" smtClean="0">
              <a:solidFill>
                <a:srgbClr val="0070C0"/>
              </a:solidFill>
            </a:rPr>
            <a:t>conjunta</a:t>
          </a:r>
          <a:r>
            <a:rPr lang="pt-PT" sz="1800" b="1" dirty="0" smtClean="0">
              <a:solidFill>
                <a:srgbClr val="0070C0"/>
              </a:solidFill>
            </a:rPr>
            <a:t> e </a:t>
          </a:r>
          <a:r>
            <a:rPr lang="pt-PT" sz="1800" b="1" dirty="0" err="1" smtClean="0">
              <a:solidFill>
                <a:srgbClr val="0070C0"/>
              </a:solidFill>
            </a:rPr>
            <a:t>numa</a:t>
          </a:r>
          <a:r>
            <a:rPr lang="pt-PT" sz="1800" b="1" dirty="0" smtClean="0">
              <a:solidFill>
                <a:srgbClr val="0070C0"/>
              </a:solidFill>
            </a:rPr>
            <a:t> base </a:t>
          </a:r>
          <a:r>
            <a:rPr lang="pt-PT" sz="1800" b="1" dirty="0" err="1" smtClean="0">
              <a:solidFill>
                <a:srgbClr val="0070C0"/>
              </a:solidFill>
            </a:rPr>
            <a:t>trimestral</a:t>
          </a:r>
          <a:r>
            <a:rPr lang="pt-PT" sz="1800" b="1" dirty="0" smtClean="0">
              <a:solidFill>
                <a:srgbClr val="0070C0"/>
              </a:solidFill>
            </a:rPr>
            <a:t> e </a:t>
          </a:r>
          <a:r>
            <a:rPr lang="pt-PT" sz="1800" b="1" dirty="0" err="1" smtClean="0">
              <a:solidFill>
                <a:srgbClr val="0070C0"/>
              </a:solidFill>
            </a:rPr>
            <a:t>anual</a:t>
          </a:r>
          <a:r>
            <a:rPr lang="pt-PT" sz="1800" b="1" dirty="0" smtClean="0">
              <a:solidFill>
                <a:srgbClr val="0070C0"/>
              </a:solidFill>
            </a:rPr>
            <a:t>, </a:t>
          </a:r>
          <a:r>
            <a:rPr lang="pt-PT" sz="1800" b="1" dirty="0" err="1" smtClean="0">
              <a:solidFill>
                <a:srgbClr val="0070C0"/>
              </a:solidFill>
            </a:rPr>
            <a:t>são</a:t>
          </a:r>
          <a:r>
            <a:rPr lang="pt-PT" sz="1800" b="1" dirty="0" smtClean="0">
              <a:solidFill>
                <a:srgbClr val="0070C0"/>
              </a:solidFill>
            </a:rPr>
            <a:t> elaborados </a:t>
          </a:r>
          <a:r>
            <a:rPr lang="pt-PT" sz="1800" b="1" dirty="0" err="1" smtClean="0">
              <a:solidFill>
                <a:srgbClr val="0070C0"/>
              </a:solidFill>
            </a:rPr>
            <a:t>os</a:t>
          </a:r>
          <a:r>
            <a:rPr lang="pt-PT" sz="1800" b="1" dirty="0" smtClean="0">
              <a:solidFill>
                <a:srgbClr val="0070C0"/>
              </a:solidFill>
            </a:rPr>
            <a:t> Relatórios </a:t>
          </a:r>
          <a:r>
            <a:rPr lang="pt-PT" sz="1800" b="1" dirty="0" err="1" smtClean="0">
              <a:solidFill>
                <a:srgbClr val="0070C0"/>
              </a:solidFill>
            </a:rPr>
            <a:t>Trimestrais</a:t>
          </a:r>
          <a:r>
            <a:rPr lang="pt-PT" sz="1800" b="1" dirty="0" smtClean="0">
              <a:solidFill>
                <a:srgbClr val="0070C0"/>
              </a:solidFill>
            </a:rPr>
            <a:t> e </a:t>
          </a:r>
          <a:r>
            <a:rPr lang="pt-PT" sz="1800" b="1" dirty="0" err="1" smtClean="0">
              <a:solidFill>
                <a:srgbClr val="0070C0"/>
              </a:solidFill>
            </a:rPr>
            <a:t>Anuais</a:t>
          </a:r>
          <a:r>
            <a:rPr lang="pt-PT" sz="1800" b="1" dirty="0" smtClean="0">
              <a:solidFill>
                <a:srgbClr val="0070C0"/>
              </a:solidFill>
            </a:rPr>
            <a:t>, </a:t>
          </a:r>
          <a:r>
            <a:rPr lang="pt-PT" sz="1800" b="1" dirty="0" err="1" smtClean="0">
              <a:solidFill>
                <a:srgbClr val="0070C0"/>
              </a:solidFill>
            </a:rPr>
            <a:t>destacando</a:t>
          </a:r>
          <a:r>
            <a:rPr lang="pt-PT" sz="1800" b="1" dirty="0" smtClean="0">
              <a:solidFill>
                <a:srgbClr val="0070C0"/>
              </a:solidFill>
            </a:rPr>
            <a:t> os </a:t>
          </a:r>
          <a:r>
            <a:rPr lang="pt-PT" sz="1800" b="1" dirty="0" err="1" smtClean="0">
              <a:solidFill>
                <a:srgbClr val="0070C0"/>
              </a:solidFill>
            </a:rPr>
            <a:t>ganhos</a:t>
          </a:r>
          <a:r>
            <a:rPr lang="pt-PT" sz="1800" b="1" dirty="0" smtClean="0">
              <a:solidFill>
                <a:srgbClr val="0070C0"/>
              </a:solidFill>
            </a:rPr>
            <a:t> conseguidos, </a:t>
          </a:r>
          <a:r>
            <a:rPr lang="pt-PT" sz="1800" b="1" dirty="0" err="1" smtClean="0">
              <a:solidFill>
                <a:srgbClr val="0070C0"/>
              </a:solidFill>
            </a:rPr>
            <a:t>os</a:t>
          </a:r>
          <a:r>
            <a:rPr lang="pt-PT" sz="1800" b="1" dirty="0" smtClean="0">
              <a:solidFill>
                <a:srgbClr val="0070C0"/>
              </a:solidFill>
            </a:rPr>
            <a:t> desafios e </a:t>
          </a:r>
          <a:r>
            <a:rPr lang="pt-PT" sz="1800" b="1" dirty="0" err="1" smtClean="0">
              <a:solidFill>
                <a:srgbClr val="0070C0"/>
              </a:solidFill>
            </a:rPr>
            <a:t>as</a:t>
          </a:r>
          <a:r>
            <a:rPr lang="pt-PT" sz="1800" b="1" dirty="0" smtClean="0">
              <a:solidFill>
                <a:srgbClr val="0070C0"/>
              </a:solidFill>
            </a:rPr>
            <a:t> lições </a:t>
          </a:r>
          <a:r>
            <a:rPr lang="pt-PT" sz="1800" b="1" dirty="0" err="1" smtClean="0">
              <a:solidFill>
                <a:srgbClr val="0070C0"/>
              </a:solidFill>
            </a:rPr>
            <a:t>aprendidas</a:t>
          </a:r>
          <a:r>
            <a:rPr lang="pt-PT" sz="1800" b="1" dirty="0" smtClean="0">
              <a:solidFill>
                <a:srgbClr val="0070C0"/>
              </a:solidFill>
            </a:rPr>
            <a:t>.</a:t>
          </a:r>
          <a:endParaRPr lang="pt-PT" sz="1800" b="1" dirty="0">
            <a:solidFill>
              <a:srgbClr val="0070C0"/>
            </a:solidFill>
          </a:endParaRPr>
        </a:p>
      </dgm:t>
    </dgm:pt>
    <dgm:pt modelId="{00465669-2C45-4BA4-8063-8D0210085DA4}" type="parTrans" cxnId="{84374C8E-F432-408F-AD55-8EB79DBC8A26}">
      <dgm:prSet/>
      <dgm:spPr/>
      <dgm:t>
        <a:bodyPr/>
        <a:lstStyle/>
        <a:p>
          <a:endParaRPr lang="pt-PT"/>
        </a:p>
      </dgm:t>
    </dgm:pt>
    <dgm:pt modelId="{CC3907C9-1CDC-4D1E-8008-36F67978A084}" type="sibTrans" cxnId="{84374C8E-F432-408F-AD55-8EB79DBC8A26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pt-PT"/>
        </a:p>
      </dgm:t>
    </dgm:pt>
    <dgm:pt modelId="{6CCC0766-3D6F-46BC-AA79-4346557A761B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l" rtl="0"/>
          <a:r>
            <a:rPr lang="pt-PT" sz="2000" b="1" dirty="0" smtClean="0">
              <a:solidFill>
                <a:srgbClr val="FFC000"/>
              </a:solidFill>
            </a:rPr>
            <a:t>Uma </a:t>
          </a:r>
          <a:r>
            <a:rPr lang="pt-PT" sz="2000" b="1" dirty="0" err="1" smtClean="0">
              <a:solidFill>
                <a:srgbClr val="FFC000"/>
              </a:solidFill>
            </a:rPr>
            <a:t>avaliação</a:t>
          </a:r>
          <a:r>
            <a:rPr lang="pt-PT" sz="2000" b="1" dirty="0" smtClean="0">
              <a:solidFill>
                <a:srgbClr val="FFC000"/>
              </a:solidFill>
            </a:rPr>
            <a:t> a </a:t>
          </a:r>
          <a:r>
            <a:rPr lang="pt-PT" sz="2000" b="1" dirty="0" err="1" smtClean="0">
              <a:solidFill>
                <a:srgbClr val="FFC000"/>
              </a:solidFill>
            </a:rPr>
            <a:t>meio</a:t>
          </a:r>
          <a:r>
            <a:rPr lang="pt-PT" sz="2000" b="1" dirty="0" smtClean="0">
              <a:solidFill>
                <a:srgbClr val="FFC000"/>
              </a:solidFill>
            </a:rPr>
            <a:t> percurso </a:t>
          </a:r>
          <a:r>
            <a:rPr lang="pt-PT" sz="2000" b="1" dirty="0" err="1" smtClean="0">
              <a:solidFill>
                <a:srgbClr val="FFC000"/>
              </a:solidFill>
            </a:rPr>
            <a:t>da</a:t>
          </a:r>
          <a:r>
            <a:rPr lang="pt-PT" sz="2000" b="1" dirty="0" smtClean="0">
              <a:solidFill>
                <a:srgbClr val="FFC000"/>
              </a:solidFill>
            </a:rPr>
            <a:t> execução </a:t>
          </a:r>
          <a:r>
            <a:rPr lang="pt-PT" sz="2000" b="1" dirty="0" err="1" smtClean="0">
              <a:solidFill>
                <a:srgbClr val="FFC000"/>
              </a:solidFill>
            </a:rPr>
            <a:t>do</a:t>
          </a:r>
          <a:r>
            <a:rPr lang="pt-PT" sz="2000" b="1" dirty="0" smtClean="0">
              <a:solidFill>
                <a:srgbClr val="FFC000"/>
              </a:solidFill>
            </a:rPr>
            <a:t> programa </a:t>
          </a:r>
          <a:r>
            <a:rPr lang="pt-PT" sz="2000" b="1" dirty="0" err="1" smtClean="0">
              <a:solidFill>
                <a:srgbClr val="FFC000"/>
              </a:solidFill>
            </a:rPr>
            <a:t>deverá</a:t>
          </a:r>
          <a:r>
            <a:rPr lang="pt-PT" sz="2000" b="1" dirty="0" smtClean="0">
              <a:solidFill>
                <a:srgbClr val="FFC000"/>
              </a:solidFill>
            </a:rPr>
            <a:t> ser feita no início de 2014</a:t>
          </a:r>
          <a:endParaRPr lang="pt-PT" sz="2000" b="1" dirty="0">
            <a:solidFill>
              <a:srgbClr val="FFC000"/>
            </a:solidFill>
          </a:endParaRPr>
        </a:p>
      </dgm:t>
    </dgm:pt>
    <dgm:pt modelId="{F91FCBE0-BC61-4F6E-B943-DAF60700E62C}" type="parTrans" cxnId="{83F48066-FD06-416D-925B-ED51E6187A52}">
      <dgm:prSet/>
      <dgm:spPr/>
      <dgm:t>
        <a:bodyPr/>
        <a:lstStyle/>
        <a:p>
          <a:endParaRPr lang="pt-PT"/>
        </a:p>
      </dgm:t>
    </dgm:pt>
    <dgm:pt modelId="{F5C59A44-C705-4EB6-A6DE-DC77CFC3A44A}" type="sibTrans" cxnId="{83F48066-FD06-416D-925B-ED51E6187A52}">
      <dgm:prSet/>
      <dgm:spPr/>
      <dgm:t>
        <a:bodyPr/>
        <a:lstStyle/>
        <a:p>
          <a:endParaRPr lang="pt-PT"/>
        </a:p>
      </dgm:t>
    </dgm:pt>
    <dgm:pt modelId="{CCE6C97A-73CC-4724-8AC4-D9263CF19999}" type="pres">
      <dgm:prSet presAssocID="{6A7536FA-91BF-4FB9-BC0C-935BF13B5D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19EA94E-D29C-42C9-8D1C-6F29049C4FB1}" type="pres">
      <dgm:prSet presAssocID="{F53C20E0-F28C-442E-A938-4A87AD989554}" presName="node" presStyleLbl="node1" presStyleIdx="0" presStyleCnt="3" custScaleX="100428" custScaleY="13628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B73292-53A2-411F-89C2-496392A4D1CB}" type="pres">
      <dgm:prSet presAssocID="{5C0A9EB3-1133-4E62-9F0B-EA11E3D26F2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385644BE-1C24-4894-8981-4C80EC249674}" type="pres">
      <dgm:prSet presAssocID="{5C0A9EB3-1133-4E62-9F0B-EA11E3D26F2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A10AC84D-B153-4885-84B1-1E4187E2A404}" type="pres">
      <dgm:prSet presAssocID="{320D150D-9092-435D-AF88-EE496047E860}" presName="node" presStyleLbl="node1" presStyleIdx="1" presStyleCnt="3" custScaleY="1378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1D35C7-2AA1-4C48-A96A-387A54268032}" type="pres">
      <dgm:prSet presAssocID="{CC3907C9-1CDC-4D1E-8008-36F67978A084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9A73AB0-F9C4-4826-978F-B5878CBF6481}" type="pres">
      <dgm:prSet presAssocID="{CC3907C9-1CDC-4D1E-8008-36F67978A084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400B5982-C093-4662-A01E-8242D0E06773}" type="pres">
      <dgm:prSet presAssocID="{6CCC0766-3D6F-46BC-AA79-4346557A761B}" presName="node" presStyleLbl="node1" presStyleIdx="2" presStyleCnt="3" custScaleY="13531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CF55A2-CC9D-4E09-982E-BB42F749EF12}" type="presOf" srcId="{6CCC0766-3D6F-46BC-AA79-4346557A761B}" destId="{400B5982-C093-4662-A01E-8242D0E06773}" srcOrd="0" destOrd="0" presId="urn:microsoft.com/office/officeart/2005/8/layout/process1"/>
    <dgm:cxn modelId="{8B090F27-637C-4D6B-B9B7-EB1F3A1D925D}" type="presOf" srcId="{5C0A9EB3-1133-4E62-9F0B-EA11E3D26F2F}" destId="{DFB73292-53A2-411F-89C2-496392A4D1CB}" srcOrd="0" destOrd="0" presId="urn:microsoft.com/office/officeart/2005/8/layout/process1"/>
    <dgm:cxn modelId="{83F48066-FD06-416D-925B-ED51E6187A52}" srcId="{6A7536FA-91BF-4FB9-BC0C-935BF13B5D1F}" destId="{6CCC0766-3D6F-46BC-AA79-4346557A761B}" srcOrd="2" destOrd="0" parTransId="{F91FCBE0-BC61-4F6E-B943-DAF60700E62C}" sibTransId="{F5C59A44-C705-4EB6-A6DE-DC77CFC3A44A}"/>
    <dgm:cxn modelId="{84374C8E-F432-408F-AD55-8EB79DBC8A26}" srcId="{6A7536FA-91BF-4FB9-BC0C-935BF13B5D1F}" destId="{320D150D-9092-435D-AF88-EE496047E860}" srcOrd="1" destOrd="0" parTransId="{00465669-2C45-4BA4-8063-8D0210085DA4}" sibTransId="{CC3907C9-1CDC-4D1E-8008-36F67978A084}"/>
    <dgm:cxn modelId="{4AD6051E-33A4-4595-9B29-D39E34E00D9F}" type="presOf" srcId="{F53C20E0-F28C-442E-A938-4A87AD989554}" destId="{419EA94E-D29C-42C9-8D1C-6F29049C4FB1}" srcOrd="0" destOrd="0" presId="urn:microsoft.com/office/officeart/2005/8/layout/process1"/>
    <dgm:cxn modelId="{6F273491-D923-4689-9018-03FD51AF9D91}" type="presOf" srcId="{CC3907C9-1CDC-4D1E-8008-36F67978A084}" destId="{FD1D35C7-2AA1-4C48-A96A-387A54268032}" srcOrd="0" destOrd="0" presId="urn:microsoft.com/office/officeart/2005/8/layout/process1"/>
    <dgm:cxn modelId="{10A8D958-ADC7-4B42-8ACC-19EC469F3206}" type="presOf" srcId="{5C0A9EB3-1133-4E62-9F0B-EA11E3D26F2F}" destId="{385644BE-1C24-4894-8981-4C80EC249674}" srcOrd="1" destOrd="0" presId="urn:microsoft.com/office/officeart/2005/8/layout/process1"/>
    <dgm:cxn modelId="{CF9CB307-22D8-44AD-B910-E1B49898C488}" type="presOf" srcId="{6A7536FA-91BF-4FB9-BC0C-935BF13B5D1F}" destId="{CCE6C97A-73CC-4724-8AC4-D9263CF19999}" srcOrd="0" destOrd="0" presId="urn:microsoft.com/office/officeart/2005/8/layout/process1"/>
    <dgm:cxn modelId="{2AEF34A5-8F7E-495E-8DFE-6D3BAA32E93C}" srcId="{6A7536FA-91BF-4FB9-BC0C-935BF13B5D1F}" destId="{F53C20E0-F28C-442E-A938-4A87AD989554}" srcOrd="0" destOrd="0" parTransId="{24350BBE-3D7F-405C-BB71-7BE9FB3D18AB}" sibTransId="{5C0A9EB3-1133-4E62-9F0B-EA11E3D26F2F}"/>
    <dgm:cxn modelId="{5F5C4C64-5D53-478A-81B8-914274659959}" type="presOf" srcId="{320D150D-9092-435D-AF88-EE496047E860}" destId="{A10AC84D-B153-4885-84B1-1E4187E2A404}" srcOrd="0" destOrd="0" presId="urn:microsoft.com/office/officeart/2005/8/layout/process1"/>
    <dgm:cxn modelId="{DFD01D89-8409-4D28-B8DE-5E0E1734E515}" type="presOf" srcId="{CC3907C9-1CDC-4D1E-8008-36F67978A084}" destId="{49A73AB0-F9C4-4826-978F-B5878CBF6481}" srcOrd="1" destOrd="0" presId="urn:microsoft.com/office/officeart/2005/8/layout/process1"/>
    <dgm:cxn modelId="{4FF2D284-223A-44BC-A242-2DB8CDD58336}" type="presParOf" srcId="{CCE6C97A-73CC-4724-8AC4-D9263CF19999}" destId="{419EA94E-D29C-42C9-8D1C-6F29049C4FB1}" srcOrd="0" destOrd="0" presId="urn:microsoft.com/office/officeart/2005/8/layout/process1"/>
    <dgm:cxn modelId="{BFD055D8-1CBA-47A4-97E2-035A42072D3F}" type="presParOf" srcId="{CCE6C97A-73CC-4724-8AC4-D9263CF19999}" destId="{DFB73292-53A2-411F-89C2-496392A4D1CB}" srcOrd="1" destOrd="0" presId="urn:microsoft.com/office/officeart/2005/8/layout/process1"/>
    <dgm:cxn modelId="{C978C75F-3206-4C49-B01A-CB505747CC00}" type="presParOf" srcId="{DFB73292-53A2-411F-89C2-496392A4D1CB}" destId="{385644BE-1C24-4894-8981-4C80EC249674}" srcOrd="0" destOrd="0" presId="urn:microsoft.com/office/officeart/2005/8/layout/process1"/>
    <dgm:cxn modelId="{20BFE5B3-2C94-4204-B2DE-1AD4AC59B102}" type="presParOf" srcId="{CCE6C97A-73CC-4724-8AC4-D9263CF19999}" destId="{A10AC84D-B153-4885-84B1-1E4187E2A404}" srcOrd="2" destOrd="0" presId="urn:microsoft.com/office/officeart/2005/8/layout/process1"/>
    <dgm:cxn modelId="{FBF14B6F-D661-48B6-9225-D5EE6A24E611}" type="presParOf" srcId="{CCE6C97A-73CC-4724-8AC4-D9263CF19999}" destId="{FD1D35C7-2AA1-4C48-A96A-387A54268032}" srcOrd="3" destOrd="0" presId="urn:microsoft.com/office/officeart/2005/8/layout/process1"/>
    <dgm:cxn modelId="{E994F71E-6D0C-421B-81C5-8A772CA47D4B}" type="presParOf" srcId="{FD1D35C7-2AA1-4C48-A96A-387A54268032}" destId="{49A73AB0-F9C4-4826-978F-B5878CBF6481}" srcOrd="0" destOrd="0" presId="urn:microsoft.com/office/officeart/2005/8/layout/process1"/>
    <dgm:cxn modelId="{73FEA9FB-9502-45C7-8058-34464DAD7EFC}" type="presParOf" srcId="{CCE6C97A-73CC-4724-8AC4-D9263CF19999}" destId="{400B5982-C093-4662-A01E-8242D0E06773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811A5C0-61C2-4247-A2B6-377B0BC7E946}">
      <dsp:nvSpPr>
        <dsp:cNvPr id="0" name=""/>
        <dsp:cNvSpPr/>
      </dsp:nvSpPr>
      <dsp:spPr>
        <a:xfrm>
          <a:off x="0" y="1691640"/>
          <a:ext cx="9144000" cy="2255520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C84A75-1FBB-4B6A-BA7A-BB816EC2F4EF}">
      <dsp:nvSpPr>
        <dsp:cNvPr id="0" name=""/>
        <dsp:cNvSpPr/>
      </dsp:nvSpPr>
      <dsp:spPr>
        <a:xfrm>
          <a:off x="289" y="0"/>
          <a:ext cx="1126298" cy="2255520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rgbClr val="0070C0"/>
              </a:solidFill>
            </a:rPr>
            <a:t>Alinha-se </a:t>
          </a:r>
          <a:r>
            <a:rPr lang="pt-PT" sz="1400" b="1" kern="1200" dirty="0" err="1" smtClean="0">
              <a:solidFill>
                <a:srgbClr val="0070C0"/>
              </a:solidFill>
            </a:rPr>
            <a:t>ao</a:t>
          </a:r>
          <a:r>
            <a:rPr lang="pt-PT" sz="1400" b="1" kern="1200" dirty="0" smtClean="0">
              <a:solidFill>
                <a:srgbClr val="0070C0"/>
              </a:solidFill>
            </a:rPr>
            <a:t> UNDAF e </a:t>
          </a:r>
          <a:r>
            <a:rPr lang="pt-PT" sz="1400" b="1" kern="1200" dirty="0" err="1" smtClean="0">
              <a:solidFill>
                <a:srgbClr val="0070C0"/>
              </a:solidFill>
            </a:rPr>
            <a:t>ao</a:t>
          </a:r>
          <a:r>
            <a:rPr lang="pt-PT" sz="1400" b="1" kern="1200" dirty="0" smtClean="0">
              <a:solidFill>
                <a:srgbClr val="0070C0"/>
              </a:solidFill>
            </a:rPr>
            <a:t> CCPD – «</a:t>
          </a:r>
          <a:r>
            <a:rPr lang="pt-PT" sz="1400" b="1" i="1" kern="1200" dirty="0" err="1" smtClean="0">
              <a:solidFill>
                <a:srgbClr val="0070C0"/>
              </a:solidFill>
            </a:rPr>
            <a:t>Common</a:t>
          </a:r>
          <a:r>
            <a:rPr lang="pt-PT" sz="1400" b="1" i="1" kern="1200" dirty="0" smtClean="0">
              <a:solidFill>
                <a:srgbClr val="0070C0"/>
              </a:solidFill>
            </a:rPr>
            <a:t> </a:t>
          </a:r>
          <a:r>
            <a:rPr lang="pt-PT" sz="1400" b="1" i="1" kern="1200" dirty="0" err="1" smtClean="0">
              <a:solidFill>
                <a:srgbClr val="0070C0"/>
              </a:solidFill>
            </a:rPr>
            <a:t>Country</a:t>
          </a:r>
          <a:r>
            <a:rPr lang="pt-PT" sz="1400" b="1" i="1" kern="1200" dirty="0" smtClean="0">
              <a:solidFill>
                <a:srgbClr val="0070C0"/>
              </a:solidFill>
            </a:rPr>
            <a:t> Programme </a:t>
          </a:r>
          <a:r>
            <a:rPr lang="pt-PT" sz="1400" b="1" i="1" kern="1200" dirty="0" err="1" smtClean="0">
              <a:solidFill>
                <a:srgbClr val="0070C0"/>
              </a:solidFill>
            </a:rPr>
            <a:t>Document</a:t>
          </a:r>
          <a:r>
            <a:rPr lang="pt-PT" sz="1400" b="1" kern="1200" dirty="0" smtClean="0">
              <a:solidFill>
                <a:srgbClr val="0070C0"/>
              </a:solidFill>
            </a:rPr>
            <a:t>», </a:t>
          </a:r>
          <a:r>
            <a:rPr lang="pt-PT" sz="1400" b="1" kern="1200" dirty="0" err="1" smtClean="0">
              <a:solidFill>
                <a:srgbClr val="0070C0"/>
              </a:solidFill>
            </a:rPr>
            <a:t>para</a:t>
          </a:r>
          <a:r>
            <a:rPr lang="pt-PT" sz="1400" b="1" kern="1200" dirty="0" smtClean="0">
              <a:solidFill>
                <a:srgbClr val="0070C0"/>
              </a:solidFill>
            </a:rPr>
            <a:t> o </a:t>
          </a:r>
          <a:r>
            <a:rPr lang="pt-PT" sz="1400" b="1" kern="1200" dirty="0" err="1" smtClean="0">
              <a:solidFill>
                <a:srgbClr val="0070C0"/>
              </a:solidFill>
            </a:rPr>
            <a:t>ciclo</a:t>
          </a:r>
          <a:r>
            <a:rPr lang="pt-PT" sz="1400" b="1" kern="1200" dirty="0" smtClean="0">
              <a:solidFill>
                <a:srgbClr val="0070C0"/>
              </a:solidFill>
            </a:rPr>
            <a:t> do </a:t>
          </a:r>
          <a:r>
            <a:rPr lang="pt-PT" sz="1400" b="1" kern="1200" dirty="0" err="1" smtClean="0">
              <a:solidFill>
                <a:srgbClr val="0070C0"/>
              </a:solidFill>
            </a:rPr>
            <a:t>programa</a:t>
          </a:r>
          <a:r>
            <a:rPr lang="pt-PT" sz="1400" b="1" kern="1200" dirty="0" smtClean="0">
              <a:solidFill>
                <a:srgbClr val="0070C0"/>
              </a:solidFill>
            </a:rPr>
            <a:t> – 2012-2016</a:t>
          </a:r>
          <a:endParaRPr lang="en-US" sz="1400" b="1" kern="1200" dirty="0">
            <a:solidFill>
              <a:srgbClr val="0070C0"/>
            </a:solidFill>
          </a:endParaRPr>
        </a:p>
      </dsp:txBody>
      <dsp:txXfrm>
        <a:off x="289" y="0"/>
        <a:ext cx="1126298" cy="2255520"/>
      </dsp:txXfrm>
    </dsp:sp>
    <dsp:sp modelId="{AE8E5CF2-5839-4F1D-9D76-C8C6EE39B9E1}">
      <dsp:nvSpPr>
        <dsp:cNvPr id="0" name=""/>
        <dsp:cNvSpPr/>
      </dsp:nvSpPr>
      <dsp:spPr>
        <a:xfrm>
          <a:off x="281499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2CA975-4F32-4483-BAA7-2A82B7246854}">
      <dsp:nvSpPr>
        <dsp:cNvPr id="0" name=""/>
        <dsp:cNvSpPr/>
      </dsp:nvSpPr>
      <dsp:spPr>
        <a:xfrm>
          <a:off x="1160543" y="3383280"/>
          <a:ext cx="1388799" cy="2255520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u="sng" kern="1200" dirty="0" smtClean="0">
              <a:solidFill>
                <a:srgbClr val="FFFF00"/>
              </a:solidFill>
            </a:rPr>
            <a:t>Memorando de Entendimento </a:t>
          </a:r>
          <a:r>
            <a:rPr lang="pt-PT" sz="1400" b="1" kern="1200" dirty="0" smtClean="0">
              <a:solidFill>
                <a:srgbClr val="FFFF00"/>
              </a:solidFill>
            </a:rPr>
            <a:t>(</a:t>
          </a:r>
          <a:r>
            <a:rPr lang="pt-PT" sz="1400" b="1" kern="1200" dirty="0" err="1" smtClean="0">
              <a:solidFill>
                <a:srgbClr val="FFFF00"/>
              </a:solidFill>
            </a:rPr>
            <a:t>MoU</a:t>
          </a:r>
          <a:r>
            <a:rPr lang="pt-PT" sz="1400" b="1" kern="1200" dirty="0" smtClean="0">
              <a:solidFill>
                <a:srgbClr val="FFFF00"/>
              </a:solidFill>
            </a:rPr>
            <a:t>) </a:t>
          </a:r>
          <a:r>
            <a:rPr lang="pt-PT" sz="1400" b="1" kern="1200" dirty="0" err="1" smtClean="0">
              <a:solidFill>
                <a:srgbClr val="FFFF00"/>
              </a:solidFill>
            </a:rPr>
            <a:t>que</a:t>
          </a:r>
          <a:r>
            <a:rPr lang="pt-PT" sz="1400" b="1" kern="1200" dirty="0" smtClean="0">
              <a:solidFill>
                <a:srgbClr val="FFFF00"/>
              </a:solidFill>
            </a:rPr>
            <a:t> identifica o </a:t>
          </a:r>
          <a:r>
            <a:rPr lang="pt-PT" sz="1400" b="1" kern="1200" dirty="0" err="1" smtClean="0">
              <a:solidFill>
                <a:srgbClr val="FFFF00"/>
              </a:solidFill>
            </a:rPr>
            <a:t>engajamento</a:t>
          </a:r>
          <a:r>
            <a:rPr lang="pt-PT" sz="1400" b="1" kern="1200" dirty="0" smtClean="0">
              <a:solidFill>
                <a:srgbClr val="FFFF00"/>
              </a:solidFill>
            </a:rPr>
            <a:t> comum </a:t>
          </a:r>
          <a:r>
            <a:rPr lang="pt-PT" sz="1400" b="1" kern="1200" dirty="0" err="1" smtClean="0">
              <a:solidFill>
                <a:srgbClr val="FFFF00"/>
              </a:solidFill>
            </a:rPr>
            <a:t>para</a:t>
          </a:r>
          <a:r>
            <a:rPr lang="pt-PT" sz="1400" b="1" kern="1200" dirty="0" smtClean="0">
              <a:solidFill>
                <a:srgbClr val="FFFF00"/>
              </a:solidFill>
            </a:rPr>
            <a:t> os </a:t>
          </a:r>
          <a:r>
            <a:rPr lang="pt-PT" sz="1400" b="1" kern="1200" dirty="0" err="1" smtClean="0">
              <a:solidFill>
                <a:srgbClr val="FFFF00"/>
              </a:solidFill>
            </a:rPr>
            <a:t>resultados</a:t>
          </a:r>
          <a:r>
            <a:rPr lang="pt-PT" sz="1400" b="1" kern="1200" dirty="0" smtClean="0">
              <a:solidFill>
                <a:srgbClr val="FFFF00"/>
              </a:solidFill>
            </a:rPr>
            <a:t> e a </a:t>
          </a:r>
          <a:r>
            <a:rPr lang="pt-PT" sz="1400" b="1" kern="1200" dirty="0" err="1" smtClean="0">
              <a:solidFill>
                <a:srgbClr val="FFFF00"/>
              </a:solidFill>
            </a:rPr>
            <a:t>preditalidade</a:t>
          </a:r>
          <a:r>
            <a:rPr lang="pt-PT" sz="1400" b="1" kern="1200" dirty="0" smtClean="0">
              <a:solidFill>
                <a:srgbClr val="FFFF00"/>
              </a:solidFill>
            </a:rPr>
            <a:t> dos </a:t>
          </a:r>
          <a:r>
            <a:rPr lang="pt-PT" sz="1400" b="1" kern="1200" dirty="0" err="1" smtClean="0">
              <a:solidFill>
                <a:srgbClr val="FFFF00"/>
              </a:solidFill>
            </a:rPr>
            <a:t>recursos</a:t>
          </a:r>
          <a:endParaRPr lang="en-US" sz="1400" b="1" kern="1200" dirty="0">
            <a:solidFill>
              <a:srgbClr val="FFFF00"/>
            </a:solidFill>
          </a:endParaRPr>
        </a:p>
      </dsp:txBody>
      <dsp:txXfrm>
        <a:off x="1160543" y="3383280"/>
        <a:ext cx="1388799" cy="2255520"/>
      </dsp:txXfrm>
    </dsp:sp>
    <dsp:sp modelId="{95F48050-0B9A-45B4-BD33-88FC8AD1F5AB}">
      <dsp:nvSpPr>
        <dsp:cNvPr id="0" name=""/>
        <dsp:cNvSpPr/>
      </dsp:nvSpPr>
      <dsp:spPr>
        <a:xfrm>
          <a:off x="1573003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2D226F-603E-49D0-9239-05A1C98CB4E1}">
      <dsp:nvSpPr>
        <dsp:cNvPr id="0" name=""/>
        <dsp:cNvSpPr/>
      </dsp:nvSpPr>
      <dsp:spPr>
        <a:xfrm>
          <a:off x="3955519" y="3352807"/>
          <a:ext cx="1355427" cy="2255520"/>
        </a:xfrm>
        <a:prstGeom prst="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b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bg1"/>
              </a:solidFill>
            </a:rPr>
            <a:t>A </a:t>
          </a:r>
          <a:r>
            <a:rPr lang="pt-PT" sz="1400" b="1" kern="1200" dirty="0" err="1" smtClean="0">
              <a:solidFill>
                <a:schemeClr val="bg1"/>
              </a:solidFill>
            </a:rPr>
            <a:t>nível</a:t>
          </a:r>
          <a:r>
            <a:rPr lang="pt-PT" sz="1400" b="1" kern="1200" dirty="0" smtClean="0">
              <a:solidFill>
                <a:schemeClr val="bg1"/>
              </a:solidFill>
            </a:rPr>
            <a:t> dos </a:t>
          </a:r>
          <a:r>
            <a:rPr lang="pt-PT" sz="1400" b="1" kern="1200" dirty="0" err="1" smtClean="0">
              <a:solidFill>
                <a:schemeClr val="bg1"/>
              </a:solidFill>
            </a:rPr>
            <a:t>Ministérios</a:t>
          </a:r>
          <a:r>
            <a:rPr lang="pt-PT" sz="1400" b="1" kern="1200" dirty="0" smtClean="0">
              <a:solidFill>
                <a:schemeClr val="bg1"/>
              </a:solidFill>
            </a:rPr>
            <a:t>, a </a:t>
          </a:r>
          <a:r>
            <a:rPr lang="pt-PT" sz="1400" b="1" kern="1200" dirty="0" err="1" smtClean="0">
              <a:solidFill>
                <a:schemeClr val="bg1"/>
              </a:solidFill>
            </a:rPr>
            <a:t>DGPOG</a:t>
          </a:r>
          <a:r>
            <a:rPr lang="pt-PT" sz="1400" b="1" kern="1200" dirty="0" smtClean="0">
              <a:solidFill>
                <a:schemeClr val="bg1"/>
              </a:solidFill>
            </a:rPr>
            <a:t> é a </a:t>
          </a:r>
          <a:r>
            <a:rPr lang="pt-PT" sz="1400" b="1" kern="1200" dirty="0" err="1" smtClean="0">
              <a:solidFill>
                <a:schemeClr val="bg1"/>
              </a:solidFill>
            </a:rPr>
            <a:t>parceira</a:t>
          </a:r>
          <a:r>
            <a:rPr lang="pt-PT" sz="1400" b="1" kern="1200" dirty="0" smtClean="0">
              <a:solidFill>
                <a:schemeClr val="bg1"/>
              </a:solidFill>
            </a:rPr>
            <a:t> responsável </a:t>
          </a:r>
          <a:r>
            <a:rPr lang="pt-PT" sz="1400" b="1" kern="1200" dirty="0" err="1" smtClean="0">
              <a:solidFill>
                <a:schemeClr val="bg1"/>
              </a:solidFill>
            </a:rPr>
            <a:t>pela</a:t>
          </a:r>
          <a:r>
            <a:rPr lang="pt-PT" sz="1400" b="1" kern="1200" dirty="0" smtClean="0">
              <a:solidFill>
                <a:schemeClr val="bg1"/>
              </a:solidFill>
            </a:rPr>
            <a:t> coordenação  e </a:t>
          </a:r>
          <a:r>
            <a:rPr lang="pt-PT" sz="1400" b="1" kern="1200" dirty="0" err="1" smtClean="0">
              <a:solidFill>
                <a:schemeClr val="bg1"/>
              </a:solidFill>
            </a:rPr>
            <a:t>controlo</a:t>
          </a:r>
          <a:r>
            <a:rPr lang="pt-PT" sz="1400" b="1" kern="1200" dirty="0" smtClean="0">
              <a:solidFill>
                <a:schemeClr val="bg1"/>
              </a:solidFill>
            </a:rPr>
            <a:t> interno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3955519" y="3352807"/>
        <a:ext cx="1355427" cy="2255520"/>
      </dsp:txXfrm>
    </dsp:sp>
    <dsp:sp modelId="{4569A0EB-7B2D-4129-A609-D12527D7A234}">
      <dsp:nvSpPr>
        <dsp:cNvPr id="0" name=""/>
        <dsp:cNvSpPr/>
      </dsp:nvSpPr>
      <dsp:spPr>
        <a:xfrm>
          <a:off x="2979071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E1868-4535-4906-B389-5C0642D6E719}">
      <dsp:nvSpPr>
        <dsp:cNvPr id="0" name=""/>
        <dsp:cNvSpPr/>
      </dsp:nvSpPr>
      <dsp:spPr>
        <a:xfrm>
          <a:off x="5347714" y="0"/>
          <a:ext cx="1632372" cy="2255520"/>
        </a:xfrm>
        <a:prstGeom prst="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bg1"/>
              </a:solidFill>
            </a:rPr>
            <a:t>As </a:t>
          </a:r>
          <a:r>
            <a:rPr lang="pt-PT" sz="1400" b="1" kern="1200" dirty="0" err="1" smtClean="0">
              <a:solidFill>
                <a:schemeClr val="bg1"/>
              </a:solidFill>
            </a:rPr>
            <a:t>Direções</a:t>
          </a:r>
          <a:r>
            <a:rPr lang="pt-PT" sz="1400" b="1" kern="1200" dirty="0" smtClean="0">
              <a:solidFill>
                <a:schemeClr val="bg1"/>
              </a:solidFill>
            </a:rPr>
            <a:t> e </a:t>
          </a:r>
          <a:r>
            <a:rPr lang="pt-PT" sz="1400" b="1" kern="1200" dirty="0" err="1" smtClean="0">
              <a:solidFill>
                <a:schemeClr val="bg1"/>
              </a:solidFill>
            </a:rPr>
            <a:t>Serviços</a:t>
          </a:r>
          <a:r>
            <a:rPr lang="pt-PT" sz="1400" b="1" kern="1200" dirty="0" smtClean="0">
              <a:solidFill>
                <a:schemeClr val="bg1"/>
              </a:solidFill>
            </a:rPr>
            <a:t> </a:t>
          </a:r>
          <a:r>
            <a:rPr lang="pt-PT" sz="1400" b="1" kern="1200" dirty="0" err="1" smtClean="0">
              <a:solidFill>
                <a:schemeClr val="bg1"/>
              </a:solidFill>
            </a:rPr>
            <a:t>técnidos</a:t>
          </a:r>
          <a:r>
            <a:rPr lang="pt-PT" sz="1400" b="1" kern="1200" dirty="0" smtClean="0">
              <a:solidFill>
                <a:schemeClr val="bg1"/>
              </a:solidFill>
            </a:rPr>
            <a:t> têm responsabilidades na </a:t>
          </a:r>
          <a:r>
            <a:rPr lang="pt-PT" sz="1400" b="1" kern="1200" dirty="0" err="1" smtClean="0">
              <a:solidFill>
                <a:schemeClr val="bg1"/>
              </a:solidFill>
            </a:rPr>
            <a:t>implementação</a:t>
          </a:r>
          <a:r>
            <a:rPr lang="pt-PT" sz="1400" b="1" kern="1200" dirty="0" smtClean="0">
              <a:solidFill>
                <a:schemeClr val="bg1"/>
              </a:solidFill>
            </a:rPr>
            <a:t> das ações e </a:t>
          </a:r>
          <a:r>
            <a:rPr lang="pt-PT" sz="1400" b="1" kern="1200" dirty="0" err="1" smtClean="0">
              <a:solidFill>
                <a:schemeClr val="bg1"/>
              </a:solidFill>
            </a:rPr>
            <a:t>gestão</a:t>
          </a:r>
          <a:r>
            <a:rPr lang="pt-PT" sz="1400" b="1" kern="1200" dirty="0" smtClean="0">
              <a:solidFill>
                <a:schemeClr val="bg1"/>
              </a:solidFill>
            </a:rPr>
            <a:t> dos </a:t>
          </a:r>
          <a:r>
            <a:rPr lang="pt-PT" sz="1400" b="1" kern="1200" dirty="0" err="1" smtClean="0">
              <a:solidFill>
                <a:schemeClr val="bg1"/>
              </a:solidFill>
            </a:rPr>
            <a:t>recursos</a:t>
          </a:r>
          <a:endParaRPr lang="en-US" sz="1400" b="1" kern="1200" dirty="0"/>
        </a:p>
      </dsp:txBody>
      <dsp:txXfrm>
        <a:off x="5347714" y="0"/>
        <a:ext cx="1632372" cy="2255520"/>
      </dsp:txXfrm>
    </dsp:sp>
    <dsp:sp modelId="{74816F46-0C60-44A5-8C8C-5E7588771AE5}">
      <dsp:nvSpPr>
        <dsp:cNvPr id="0" name=""/>
        <dsp:cNvSpPr/>
      </dsp:nvSpPr>
      <dsp:spPr>
        <a:xfrm>
          <a:off x="4506927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AE4713-3F96-4228-9718-21C3B766C79C}">
      <dsp:nvSpPr>
        <dsp:cNvPr id="0" name=""/>
        <dsp:cNvSpPr/>
      </dsp:nvSpPr>
      <dsp:spPr>
        <a:xfrm>
          <a:off x="2651425" y="0"/>
          <a:ext cx="1387990" cy="2255520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600" b="1" kern="1200" dirty="0" smtClean="0"/>
            <a:t>Estabelece o </a:t>
          </a:r>
          <a:r>
            <a:rPr lang="pt-PT" sz="1600" b="1" kern="1200" dirty="0" err="1" smtClean="0"/>
            <a:t>quadro</a:t>
          </a:r>
          <a:r>
            <a:rPr lang="pt-PT" sz="1600" b="1" kern="1200" dirty="0" smtClean="0"/>
            <a:t> de </a:t>
          </a:r>
          <a:r>
            <a:rPr lang="pt-PT" sz="1600" b="1" kern="1200" dirty="0" err="1" smtClean="0"/>
            <a:t>gestão</a:t>
          </a:r>
          <a:r>
            <a:rPr lang="pt-PT" sz="1600" b="1" kern="1200" dirty="0" smtClean="0"/>
            <a:t>, </a:t>
          </a:r>
          <a:r>
            <a:rPr lang="pt-PT" sz="1600" b="1" kern="1200" dirty="0" err="1" smtClean="0"/>
            <a:t>seguimento</a:t>
          </a:r>
          <a:r>
            <a:rPr lang="pt-PT" sz="1600" b="1" kern="1200" dirty="0" smtClean="0"/>
            <a:t>, </a:t>
          </a:r>
          <a:r>
            <a:rPr lang="pt-PT" sz="1600" b="1" kern="1200" dirty="0" err="1" smtClean="0"/>
            <a:t>avaliação</a:t>
          </a:r>
          <a:r>
            <a:rPr lang="pt-PT" sz="1600" b="1" kern="1200" dirty="0" smtClean="0"/>
            <a:t> e </a:t>
          </a:r>
          <a:r>
            <a:rPr lang="pt-PT" sz="1600" b="1" kern="1200" dirty="0" err="1" smtClean="0"/>
            <a:t>reporting</a:t>
          </a:r>
          <a:r>
            <a:rPr lang="pt-PT" sz="1600" b="1" kern="1200" dirty="0" smtClean="0"/>
            <a:t> dos </a:t>
          </a:r>
          <a:r>
            <a:rPr lang="pt-PT" sz="1600" b="1" kern="1200" dirty="0" err="1" smtClean="0"/>
            <a:t>projetos</a:t>
          </a:r>
          <a:r>
            <a:rPr lang="pt-PT" sz="1600" b="1" kern="1200" dirty="0" smtClean="0"/>
            <a:t> financiados</a:t>
          </a:r>
          <a:endParaRPr lang="en-US" sz="1600" b="1" kern="1200" dirty="0">
            <a:solidFill>
              <a:srgbClr val="92D050"/>
            </a:solidFill>
          </a:endParaRPr>
        </a:p>
      </dsp:txBody>
      <dsp:txXfrm>
        <a:off x="2651425" y="0"/>
        <a:ext cx="1387990" cy="2255520"/>
      </dsp:txXfrm>
    </dsp:sp>
    <dsp:sp modelId="{2E4BEF78-540B-40A7-8EBF-AC59E1BFF0F6}">
      <dsp:nvSpPr>
        <dsp:cNvPr id="0" name=""/>
        <dsp:cNvSpPr/>
      </dsp:nvSpPr>
      <dsp:spPr>
        <a:xfrm>
          <a:off x="6051064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E301C2-1F5C-4B73-8B38-645015A9A03F}">
      <dsp:nvSpPr>
        <dsp:cNvPr id="0" name=""/>
        <dsp:cNvSpPr/>
      </dsp:nvSpPr>
      <dsp:spPr>
        <a:xfrm>
          <a:off x="7060954" y="3383280"/>
          <a:ext cx="1168355" cy="2255520"/>
        </a:xfrm>
        <a:prstGeom prst="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Existe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uma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programação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financeira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para o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ciclo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,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sendo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que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as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revisões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podem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ser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feitas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numa </a:t>
          </a:r>
          <a:r>
            <a:rPr lang="pt-PT" sz="1400" b="1" kern="1200" dirty="0" err="1" smtClean="0">
              <a:solidFill>
                <a:schemeClr val="accent5">
                  <a:lumMod val="20000"/>
                  <a:lumOff val="80000"/>
                </a:schemeClr>
              </a:solidFill>
            </a:rPr>
            <a:t>base</a:t>
          </a:r>
          <a:r>
            <a:rPr lang="pt-PT" sz="1400" b="1" kern="1200" dirty="0" smtClean="0">
              <a:solidFill>
                <a:schemeClr val="accent5">
                  <a:lumMod val="20000"/>
                  <a:lumOff val="80000"/>
                </a:schemeClr>
              </a:solidFill>
            </a:rPr>
            <a:t> anual</a:t>
          </a:r>
          <a:endParaRPr lang="pt-PT" sz="1400" b="1" kern="1200" dirty="0">
            <a:solidFill>
              <a:schemeClr val="accent5">
                <a:lumMod val="20000"/>
                <a:lumOff val="80000"/>
              </a:schemeClr>
            </a:solidFill>
          </a:endParaRPr>
        </a:p>
      </dsp:txBody>
      <dsp:txXfrm>
        <a:off x="7060954" y="3383280"/>
        <a:ext cx="1168355" cy="2255520"/>
      </dsp:txXfrm>
    </dsp:sp>
    <dsp:sp modelId="{C839E680-31F4-4DFB-9B41-7F4D158FA07A}">
      <dsp:nvSpPr>
        <dsp:cNvPr id="0" name=""/>
        <dsp:cNvSpPr/>
      </dsp:nvSpPr>
      <dsp:spPr>
        <a:xfrm>
          <a:off x="7363192" y="2537460"/>
          <a:ext cx="563880" cy="56388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2EC9535-E9D3-4876-9E49-3B5CD4F3FCB6}">
      <dsp:nvSpPr>
        <dsp:cNvPr id="0" name=""/>
        <dsp:cNvSpPr/>
      </dsp:nvSpPr>
      <dsp:spPr>
        <a:xfrm>
          <a:off x="0" y="7917"/>
          <a:ext cx="8534400" cy="310508"/>
        </a:xfrm>
        <a:prstGeom prst="round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u="sng" kern="1200" dirty="0" smtClean="0"/>
            <a:t>Seguimento </a:t>
          </a:r>
          <a:r>
            <a:rPr lang="pt-PT" sz="1800" b="1" u="sng" kern="1200" dirty="0" err="1" smtClean="0"/>
            <a:t>da</a:t>
          </a:r>
          <a:r>
            <a:rPr lang="pt-PT" sz="1800" b="1" u="sng" kern="1200" dirty="0" smtClean="0"/>
            <a:t> visita (</a:t>
          </a:r>
          <a:r>
            <a:rPr lang="pt-PT" sz="1800" b="1" u="sng" kern="1200" dirty="0" err="1" smtClean="0"/>
            <a:t>Spot</a:t>
          </a:r>
          <a:r>
            <a:rPr lang="pt-PT" sz="1800" b="1" u="sng" kern="1200" dirty="0" smtClean="0"/>
            <a:t> </a:t>
          </a:r>
          <a:r>
            <a:rPr lang="pt-PT" sz="1800" b="1" u="sng" kern="1200" dirty="0" err="1" smtClean="0"/>
            <a:t>Check</a:t>
          </a:r>
          <a:r>
            <a:rPr lang="pt-PT" sz="1800" b="1" u="sng" kern="1200" dirty="0" smtClean="0"/>
            <a:t>) anterior </a:t>
          </a:r>
          <a:endParaRPr lang="en-US" sz="1800" kern="1200" dirty="0"/>
        </a:p>
      </dsp:txBody>
      <dsp:txXfrm>
        <a:off x="0" y="7917"/>
        <a:ext cx="8534400" cy="310508"/>
      </dsp:txXfrm>
    </dsp:sp>
    <dsp:sp modelId="{43530F37-A066-4F91-A4A0-95274852ECCE}">
      <dsp:nvSpPr>
        <dsp:cNvPr id="0" name=""/>
        <dsp:cNvSpPr/>
      </dsp:nvSpPr>
      <dsp:spPr>
        <a:xfrm>
          <a:off x="0" y="318426"/>
          <a:ext cx="8534400" cy="6292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400" kern="1200" dirty="0" smtClean="0"/>
            <a:t>Seguimento e implementação das recomendações da vista de seguimento e controlo anterior;</a:t>
          </a:r>
          <a:endParaRPr lang="pt-BR" sz="14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400" kern="1200" dirty="0" smtClean="0"/>
            <a:t>Plano de Ação da matriz de seguimento da auditoria anterior.</a:t>
          </a:r>
          <a:endParaRPr lang="en-US" sz="1400" kern="1200" dirty="0"/>
        </a:p>
      </dsp:txBody>
      <dsp:txXfrm>
        <a:off x="0" y="318426"/>
        <a:ext cx="8534400" cy="629280"/>
      </dsp:txXfrm>
    </dsp:sp>
    <dsp:sp modelId="{F75BCDA6-322B-4DBE-9DEC-C725E8850F58}">
      <dsp:nvSpPr>
        <dsp:cNvPr id="0" name=""/>
        <dsp:cNvSpPr/>
      </dsp:nvSpPr>
      <dsp:spPr>
        <a:xfrm>
          <a:off x="0" y="959337"/>
          <a:ext cx="8534400" cy="290590"/>
        </a:xfrm>
        <a:prstGeom prst="round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u="sng" kern="1200" dirty="0" smtClean="0"/>
            <a:t>Seguimento </a:t>
          </a:r>
          <a:r>
            <a:rPr lang="pt-PT" sz="1800" b="1" u="sng" kern="1200" dirty="0" err="1" smtClean="0"/>
            <a:t>da</a:t>
          </a:r>
          <a:r>
            <a:rPr lang="pt-PT" sz="1800" b="1" u="sng" kern="1200" dirty="0" smtClean="0"/>
            <a:t> recomendação </a:t>
          </a:r>
          <a:r>
            <a:rPr lang="pt-PT" sz="1800" b="1" u="sng" kern="1200" dirty="0" err="1" smtClean="0"/>
            <a:t>da</a:t>
          </a:r>
          <a:r>
            <a:rPr lang="pt-PT" sz="1800" b="1" u="sng" kern="1200" dirty="0" smtClean="0"/>
            <a:t> Micro </a:t>
          </a:r>
          <a:r>
            <a:rPr lang="pt-PT" sz="1800" b="1" u="sng" kern="1200" dirty="0" err="1" smtClean="0"/>
            <a:t>Avaliação</a:t>
          </a:r>
          <a:endParaRPr lang="pt-PT" sz="1800" b="1" u="sng" kern="1200" dirty="0"/>
        </a:p>
      </dsp:txBody>
      <dsp:txXfrm>
        <a:off x="0" y="959337"/>
        <a:ext cx="8534400" cy="290590"/>
      </dsp:txXfrm>
    </dsp:sp>
    <dsp:sp modelId="{5DDDA500-F3E4-47F7-9D61-507C74D8A9E4}">
      <dsp:nvSpPr>
        <dsp:cNvPr id="0" name=""/>
        <dsp:cNvSpPr/>
      </dsp:nvSpPr>
      <dsp:spPr>
        <a:xfrm>
          <a:off x="0" y="1238297"/>
          <a:ext cx="8534400" cy="9635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967" tIns="17780" rIns="99568" bIns="17780" numCol="1" spcCol="1270" anchor="t" anchorCtr="0">
          <a:noAutofit/>
        </a:bodyPr>
        <a:lstStyle/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400" kern="1200" dirty="0" smtClean="0"/>
            <a:t>Com base no </a:t>
          </a:r>
          <a:r>
            <a:rPr lang="pt-BR" sz="1400" i="1" kern="1200" dirty="0" smtClean="0"/>
            <a:t>Relatório HACT Micro </a:t>
          </a:r>
          <a:r>
            <a:rPr lang="pt-BR" sz="1400" i="1" kern="1200" dirty="0" err="1" smtClean="0"/>
            <a:t>Assessment</a:t>
          </a:r>
          <a:r>
            <a:rPr lang="pt-BR" sz="1400" kern="1200" dirty="0" smtClean="0"/>
            <a:t>: </a:t>
          </a:r>
          <a:endParaRPr lang="en-US" sz="1400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/>
            <a:t>As </a:t>
          </a:r>
          <a:r>
            <a:rPr lang="en-US" sz="1400" kern="1200" dirty="0" err="1" smtClean="0"/>
            <a:t>recomendações</a:t>
          </a:r>
          <a:r>
            <a:rPr lang="en-US" sz="1400" kern="1200" dirty="0" smtClean="0"/>
            <a:t> do </a:t>
          </a:r>
          <a:r>
            <a:rPr lang="en-US" sz="1400" kern="1200" dirty="0" err="1" smtClean="0"/>
            <a:t>Relatório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</a:t>
          </a:r>
          <a:r>
            <a:rPr lang="en-US" sz="1400" kern="1200" dirty="0" smtClean="0"/>
            <a:t> Micro-</a:t>
          </a:r>
          <a:r>
            <a:rPr lang="en-US" sz="1400" kern="1200" dirty="0" err="1" smtClean="0"/>
            <a:t>avaliação</a:t>
          </a:r>
          <a:r>
            <a:rPr lang="en-US" sz="1400" kern="1200" dirty="0" smtClean="0"/>
            <a:t> e o </a:t>
          </a:r>
          <a:r>
            <a:rPr lang="en-US" sz="1400" kern="1200" dirty="0" err="1" smtClean="0"/>
            <a:t>estado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da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sua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implmenetação</a:t>
          </a:r>
          <a:r>
            <a:rPr lang="en-US" sz="1400" kern="1200" dirty="0" smtClean="0"/>
            <a:t>;</a:t>
          </a:r>
          <a:endParaRPr lang="en-US" sz="1400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err="1" smtClean="0"/>
            <a:t>Definição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clara</a:t>
          </a:r>
          <a:r>
            <a:rPr lang="en-US" sz="1400" kern="1200" dirty="0" smtClean="0"/>
            <a:t> das </a:t>
          </a:r>
          <a:r>
            <a:rPr lang="en-US" sz="1400" kern="1200" dirty="0" err="1" smtClean="0"/>
            <a:t>responsabilidades</a:t>
          </a:r>
          <a:r>
            <a:rPr lang="en-US" sz="1400" kern="1200" dirty="0" smtClean="0"/>
            <a:t>;</a:t>
          </a:r>
          <a:endParaRPr lang="en-US" sz="1400" kern="1200" dirty="0"/>
        </a:p>
        <a:p>
          <a:pPr marL="228600" lvl="2" indent="-114300" algn="l" defTabSz="62230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400" kern="1200" dirty="0" smtClean="0"/>
            <a:t>Se </a:t>
          </a:r>
          <a:r>
            <a:rPr lang="en-US" sz="1400" kern="1200" dirty="0" err="1" smtClean="0"/>
            <a:t>foi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elaboarado</a:t>
          </a:r>
          <a:r>
            <a:rPr lang="en-US" sz="1400" kern="1200" dirty="0" smtClean="0"/>
            <a:t> um Plano de Ação, </a:t>
          </a:r>
          <a:r>
            <a:rPr lang="en-US" sz="1400" kern="1200" dirty="0" err="1" smtClean="0"/>
            <a:t>qual</a:t>
          </a:r>
          <a:r>
            <a:rPr lang="en-US" sz="1400" kern="1200" dirty="0" smtClean="0"/>
            <a:t> o </a:t>
          </a:r>
          <a:r>
            <a:rPr lang="en-US" sz="1400" kern="1200" dirty="0" err="1" smtClean="0"/>
            <a:t>seu</a:t>
          </a:r>
          <a:r>
            <a:rPr lang="en-US" sz="1400" kern="1200" dirty="0" smtClean="0"/>
            <a:t> </a:t>
          </a:r>
          <a:r>
            <a:rPr lang="en-US" sz="1400" kern="1200" dirty="0" err="1" smtClean="0"/>
            <a:t>estado</a:t>
          </a:r>
          <a:r>
            <a:rPr lang="en-US" sz="1400" kern="1200" dirty="0" smtClean="0"/>
            <a:t> de </a:t>
          </a:r>
          <a:r>
            <a:rPr lang="en-US" sz="1400" kern="1200" dirty="0" err="1" smtClean="0"/>
            <a:t>implementação</a:t>
          </a:r>
          <a:r>
            <a:rPr lang="en-US" sz="1400" kern="1200" dirty="0" smtClean="0"/>
            <a:t>?.</a:t>
          </a:r>
          <a:endParaRPr lang="en-US" sz="1400" b="1" kern="1200" dirty="0"/>
        </a:p>
      </dsp:txBody>
      <dsp:txXfrm>
        <a:off x="0" y="1238297"/>
        <a:ext cx="8534400" cy="9635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8CF0528-BDF5-4CFB-A5B4-CFB69C7E10D9}">
      <dsp:nvSpPr>
        <dsp:cNvPr id="0" name=""/>
        <dsp:cNvSpPr/>
      </dsp:nvSpPr>
      <dsp:spPr>
        <a:xfrm>
          <a:off x="0" y="0"/>
          <a:ext cx="5334000" cy="444751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i="0" kern="1200" baseline="0" dirty="0" smtClean="0">
              <a:solidFill>
                <a:srgbClr val="FFFF00"/>
              </a:solidFill>
            </a:rPr>
            <a:t>É </a:t>
          </a:r>
          <a:r>
            <a:rPr lang="pt-PT" sz="1400" b="1" i="0" kern="1200" baseline="0" dirty="0" err="1" smtClean="0">
              <a:solidFill>
                <a:srgbClr val="FFFF00"/>
              </a:solidFill>
            </a:rPr>
            <a:t>um</a:t>
          </a:r>
          <a:r>
            <a:rPr lang="pt-PT" sz="1400" b="1" i="0" kern="1200" baseline="0" dirty="0" smtClean="0">
              <a:solidFill>
                <a:srgbClr val="FFFF00"/>
              </a:solidFill>
            </a:rPr>
            <a:t> dos </a:t>
          </a:r>
          <a:r>
            <a:rPr lang="pt-PT" sz="1400" b="1" i="0" kern="1200" baseline="0" dirty="0" err="1" smtClean="0">
              <a:solidFill>
                <a:srgbClr val="FFFF00"/>
              </a:solidFill>
            </a:rPr>
            <a:t>requisitos</a:t>
          </a:r>
          <a:r>
            <a:rPr lang="pt-PT" sz="1400" b="1" i="0" kern="1200" baseline="0" dirty="0" smtClean="0">
              <a:solidFill>
                <a:srgbClr val="FFFF00"/>
              </a:solidFill>
            </a:rPr>
            <a:t> da implementação da abordagem HACT</a:t>
          </a:r>
          <a:endParaRPr lang="pt-PT" sz="1400" b="1" i="0" kern="1200" baseline="0" dirty="0">
            <a:solidFill>
              <a:srgbClr val="FFFF00"/>
            </a:solidFill>
          </a:endParaRPr>
        </a:p>
      </dsp:txBody>
      <dsp:txXfrm>
        <a:off x="0" y="0"/>
        <a:ext cx="5334000" cy="444751"/>
      </dsp:txXfrm>
    </dsp:sp>
    <dsp:sp modelId="{98B6EEA2-AAD6-49E2-A8A3-060ABBD78D80}">
      <dsp:nvSpPr>
        <dsp:cNvPr id="0" name=""/>
        <dsp:cNvSpPr/>
      </dsp:nvSpPr>
      <dsp:spPr>
        <a:xfrm>
          <a:off x="0" y="457381"/>
          <a:ext cx="5334000" cy="444751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i="0" kern="1200" baseline="0" dirty="0" smtClean="0"/>
            <a:t>Devem </a:t>
          </a:r>
          <a:r>
            <a:rPr lang="pt-PT" sz="1400" b="1" i="0" kern="1200" baseline="0" dirty="0" err="1" smtClean="0"/>
            <a:t>ser</a:t>
          </a:r>
          <a:r>
            <a:rPr lang="pt-PT" sz="1400" b="1" i="0" kern="1200" baseline="0" dirty="0" smtClean="0"/>
            <a:t> realizadas, </a:t>
          </a:r>
          <a:r>
            <a:rPr lang="pt-PT" sz="1400" b="1" i="0" kern="1200" baseline="0" dirty="0" err="1" smtClean="0"/>
            <a:t>idealmente</a:t>
          </a:r>
          <a:r>
            <a:rPr lang="pt-PT" sz="1400" b="1" i="0" kern="1200" baseline="0" dirty="0" smtClean="0"/>
            <a:t>, </a:t>
          </a:r>
          <a:r>
            <a:rPr lang="pt-PT" sz="1400" b="1" i="0" kern="1200" baseline="0" dirty="0" err="1" smtClean="0"/>
            <a:t>numa</a:t>
          </a:r>
          <a:r>
            <a:rPr lang="pt-PT" sz="1400" b="1" i="0" kern="1200" baseline="0" dirty="0" smtClean="0"/>
            <a:t> base </a:t>
          </a:r>
          <a:r>
            <a:rPr lang="pt-PT" sz="1400" b="1" i="0" kern="1200" baseline="0" dirty="0" err="1" smtClean="0"/>
            <a:t>trimestral</a:t>
          </a:r>
          <a:endParaRPr lang="pt-PT" sz="1400" b="1" i="0" kern="1200" baseline="0" dirty="0"/>
        </a:p>
      </dsp:txBody>
      <dsp:txXfrm>
        <a:off x="0" y="457381"/>
        <a:ext cx="5334000" cy="444751"/>
      </dsp:txXfrm>
    </dsp:sp>
    <dsp:sp modelId="{DFE051D3-88DF-4C7A-A433-CC2064045E7F}">
      <dsp:nvSpPr>
        <dsp:cNvPr id="0" name=""/>
        <dsp:cNvSpPr/>
      </dsp:nvSpPr>
      <dsp:spPr>
        <a:xfrm>
          <a:off x="0" y="913748"/>
          <a:ext cx="5334000" cy="444751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i="0" kern="1200" baseline="0" dirty="0" smtClean="0">
              <a:solidFill>
                <a:srgbClr val="FF0000"/>
              </a:solidFill>
            </a:rPr>
            <a:t>Elas </a:t>
          </a:r>
          <a:r>
            <a:rPr lang="pt-PT" sz="1400" b="1" i="0" kern="1200" baseline="0" dirty="0" err="1" smtClean="0">
              <a:solidFill>
                <a:srgbClr val="FF0000"/>
              </a:solidFill>
            </a:rPr>
            <a:t>são</a:t>
          </a:r>
          <a:r>
            <a:rPr lang="pt-PT" sz="1400" b="1" i="0" kern="1200" baseline="0" dirty="0" smtClean="0">
              <a:solidFill>
                <a:srgbClr val="FF0000"/>
              </a:solidFill>
            </a:rPr>
            <a:t> de </a:t>
          </a:r>
          <a:r>
            <a:rPr lang="pt-PT" sz="1400" b="1" i="0" kern="1200" baseline="0" dirty="0" err="1" smtClean="0">
              <a:solidFill>
                <a:srgbClr val="FF0000"/>
              </a:solidFill>
            </a:rPr>
            <a:t>natureza</a:t>
          </a:r>
          <a:r>
            <a:rPr lang="pt-PT" sz="1400" b="1" i="0" kern="1200" baseline="0" dirty="0" smtClean="0">
              <a:solidFill>
                <a:srgbClr val="FF0000"/>
              </a:solidFill>
            </a:rPr>
            <a:t> pedagógica e </a:t>
          </a:r>
          <a:r>
            <a:rPr lang="pt-PT" sz="1400" b="1" i="0" kern="1200" baseline="0" dirty="0" err="1" smtClean="0">
              <a:solidFill>
                <a:srgbClr val="FF0000"/>
              </a:solidFill>
            </a:rPr>
            <a:t>informativa</a:t>
          </a:r>
          <a:endParaRPr lang="pt-PT" sz="1400" b="1" i="0" kern="1200" baseline="0" dirty="0">
            <a:solidFill>
              <a:srgbClr val="FF0000"/>
            </a:solidFill>
          </a:endParaRPr>
        </a:p>
      </dsp:txBody>
      <dsp:txXfrm>
        <a:off x="0" y="913748"/>
        <a:ext cx="5334000" cy="444751"/>
      </dsp:txXfrm>
    </dsp:sp>
    <dsp:sp modelId="{1F63610D-439A-481B-B88B-634B401BB5DF}">
      <dsp:nvSpPr>
        <dsp:cNvPr id="0" name=""/>
        <dsp:cNvSpPr/>
      </dsp:nvSpPr>
      <dsp:spPr>
        <a:xfrm>
          <a:off x="0" y="1370115"/>
          <a:ext cx="5334000" cy="444751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400" b="1" i="0" kern="1200" baseline="0" dirty="0" smtClean="0">
              <a:solidFill>
                <a:schemeClr val="accent1">
                  <a:lumMod val="50000"/>
                </a:schemeClr>
              </a:solidFill>
            </a:rPr>
            <a:t>As recomendações devem ser implementadas imediatamente no ciclo de </a:t>
          </a:r>
          <a:r>
            <a:rPr lang="pt-PT" sz="1400" b="1" i="0" kern="1200" baseline="0" dirty="0" err="1" smtClean="0">
              <a:solidFill>
                <a:schemeClr val="accent1">
                  <a:lumMod val="50000"/>
                </a:schemeClr>
              </a:solidFill>
            </a:rPr>
            <a:t>execução</a:t>
          </a:r>
          <a:r>
            <a:rPr lang="pt-PT" sz="1400" b="1" i="0" kern="1200" baseline="0" dirty="0" smtClean="0">
              <a:solidFill>
                <a:schemeClr val="accent1">
                  <a:lumMod val="50000"/>
                </a:schemeClr>
              </a:solidFill>
            </a:rPr>
            <a:t> seguinte (</a:t>
          </a:r>
          <a:r>
            <a:rPr lang="pt-PT" sz="1400" b="1" i="0" kern="1200" baseline="0" dirty="0" err="1" smtClean="0">
              <a:solidFill>
                <a:schemeClr val="accent1">
                  <a:lumMod val="50000"/>
                </a:schemeClr>
              </a:solidFill>
            </a:rPr>
            <a:t>trimestre</a:t>
          </a:r>
          <a:r>
            <a:rPr lang="pt-PT" sz="1400" b="1" i="0" kern="1200" baseline="0" dirty="0" smtClean="0">
              <a:solidFill>
                <a:schemeClr val="accent1">
                  <a:lumMod val="50000"/>
                </a:schemeClr>
              </a:solidFill>
            </a:rPr>
            <a:t> seguinte)</a:t>
          </a:r>
          <a:endParaRPr lang="pt-PT" sz="1400" b="0" i="0" kern="1200" baseline="0" dirty="0">
            <a:solidFill>
              <a:schemeClr val="accent1">
                <a:lumMod val="50000"/>
              </a:schemeClr>
            </a:solidFill>
          </a:endParaRPr>
        </a:p>
      </dsp:txBody>
      <dsp:txXfrm>
        <a:off x="0" y="1370115"/>
        <a:ext cx="5334000" cy="44475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405567E-3E0B-4315-B5A4-15B724A4CA35}">
      <dsp:nvSpPr>
        <dsp:cNvPr id="0" name=""/>
        <dsp:cNvSpPr/>
      </dsp:nvSpPr>
      <dsp:spPr>
        <a:xfrm>
          <a:off x="0" y="323570"/>
          <a:ext cx="8229600" cy="527670"/>
        </a:xfrm>
        <a:prstGeom prst="round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u="sng" kern="1200" dirty="0" smtClean="0"/>
            <a:t>Análise </a:t>
          </a:r>
          <a:r>
            <a:rPr lang="pt-PT" sz="2200" b="1" u="sng" kern="1200" dirty="0" err="1" smtClean="0"/>
            <a:t>de</a:t>
          </a:r>
          <a:r>
            <a:rPr lang="pt-PT" sz="2200" b="1" u="sng" kern="1200" dirty="0" smtClean="0"/>
            <a:t> Controlo </a:t>
          </a:r>
          <a:r>
            <a:rPr lang="pt-PT" sz="2200" b="1" u="sng" kern="1200" dirty="0" err="1" smtClean="0"/>
            <a:t>Interno</a:t>
          </a:r>
          <a:endParaRPr lang="en-US" sz="2200" kern="1200" dirty="0"/>
        </a:p>
      </dsp:txBody>
      <dsp:txXfrm>
        <a:off x="0" y="323570"/>
        <a:ext cx="8229600" cy="527670"/>
      </dsp:txXfrm>
    </dsp:sp>
    <dsp:sp modelId="{780DA78D-40B6-471A-BEFD-819A0BD595C6}">
      <dsp:nvSpPr>
        <dsp:cNvPr id="0" name=""/>
        <dsp:cNvSpPr/>
      </dsp:nvSpPr>
      <dsp:spPr>
        <a:xfrm>
          <a:off x="0" y="826560"/>
          <a:ext cx="8229600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9050" rIns="106680" bIns="1905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500" kern="1200" dirty="0" smtClean="0"/>
            <a:t>Segregação das responsabilidades em todo o processo de:</a:t>
          </a:r>
          <a:endParaRPr lang="en-US" sz="1500" kern="1200" dirty="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500" kern="1200" dirty="0" smtClean="0"/>
            <a:t>Autorização para a realização de transações;</a:t>
          </a:r>
          <a:endParaRPr lang="en-US" sz="1500" kern="1200" dirty="0"/>
        </a:p>
        <a:p>
          <a:pPr marL="228600" lvl="2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 err="1" smtClean="0"/>
            <a:t>Registo</a:t>
          </a:r>
          <a:r>
            <a:rPr lang="en-US" sz="1500" kern="1200" dirty="0" smtClean="0"/>
            <a:t> das transações, </a:t>
          </a:r>
          <a:r>
            <a:rPr lang="en-US" sz="1500" kern="1200" dirty="0" err="1" smtClean="0"/>
            <a:t>Pagamentos</a:t>
          </a:r>
          <a:r>
            <a:rPr lang="en-US" sz="1500" kern="1200" dirty="0" smtClean="0"/>
            <a:t>, </a:t>
          </a:r>
          <a:r>
            <a:rPr lang="en-US" sz="1500" kern="1200" dirty="0" err="1" smtClean="0"/>
            <a:t>Reconciliação</a:t>
          </a:r>
          <a:r>
            <a:rPr lang="en-US" sz="1500" kern="1200" dirty="0" smtClean="0"/>
            <a:t>, </a:t>
          </a:r>
          <a:r>
            <a:rPr lang="en-US" sz="1500" kern="1200" dirty="0" err="1" smtClean="0"/>
            <a:t>Documentação</a:t>
          </a:r>
          <a:r>
            <a:rPr lang="en-US" sz="1500" kern="1200" dirty="0" smtClean="0"/>
            <a:t> de </a:t>
          </a:r>
          <a:r>
            <a:rPr lang="en-US" sz="1500" kern="1200" dirty="0" err="1" smtClean="0"/>
            <a:t>suporte</a:t>
          </a:r>
          <a:r>
            <a:rPr lang="en-US" sz="1500" kern="1200" dirty="0" smtClean="0"/>
            <a:t> e </a:t>
          </a:r>
          <a:r>
            <a:rPr lang="en-US" sz="1500" kern="1200" dirty="0" err="1" smtClean="0"/>
            <a:t>sua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seriação</a:t>
          </a:r>
          <a:r>
            <a:rPr lang="en-US" sz="1500" kern="1200" dirty="0" smtClean="0"/>
            <a:t>, etc. </a:t>
          </a:r>
          <a:endParaRPr lang="en-US" sz="1500" kern="1200" dirty="0"/>
        </a:p>
      </dsp:txBody>
      <dsp:txXfrm>
        <a:off x="0" y="826560"/>
        <a:ext cx="8229600" cy="774180"/>
      </dsp:txXfrm>
    </dsp:sp>
    <dsp:sp modelId="{07615B9C-4AFB-4567-B17E-093EBD786764}">
      <dsp:nvSpPr>
        <dsp:cNvPr id="0" name=""/>
        <dsp:cNvSpPr/>
      </dsp:nvSpPr>
      <dsp:spPr>
        <a:xfrm>
          <a:off x="0" y="1600740"/>
          <a:ext cx="8229600" cy="527670"/>
        </a:xfrm>
        <a:prstGeom prst="round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u="sng" kern="1200" smtClean="0"/>
            <a:t>Fundo </a:t>
          </a:r>
          <a:r>
            <a:rPr lang="pt-PT" sz="2200" b="1" u="sng" kern="1200" dirty="0" smtClean="0"/>
            <a:t>de maneio, </a:t>
          </a:r>
          <a:r>
            <a:rPr lang="pt-PT" sz="2200" b="1" u="sng" kern="1200" dirty="0" err="1" smtClean="0"/>
            <a:t>reconciliação</a:t>
          </a:r>
          <a:r>
            <a:rPr lang="pt-PT" sz="2200" b="1" u="sng" kern="1200" dirty="0" smtClean="0"/>
            <a:t> bancária e </a:t>
          </a:r>
          <a:r>
            <a:rPr lang="pt-PT" sz="2200" b="1" u="sng" kern="1200" dirty="0" err="1" smtClean="0"/>
            <a:t>movimentação</a:t>
          </a:r>
          <a:r>
            <a:rPr lang="pt-PT" sz="2200" b="1" u="sng" kern="1200" dirty="0" smtClean="0"/>
            <a:t> de </a:t>
          </a:r>
          <a:r>
            <a:rPr lang="pt-PT" sz="2200" b="1" u="sng" kern="1200" dirty="0" err="1" smtClean="0"/>
            <a:t>fundos</a:t>
          </a:r>
          <a:endParaRPr lang="pt-PT" sz="2200" b="1" u="sng" kern="1200" dirty="0"/>
        </a:p>
      </dsp:txBody>
      <dsp:txXfrm>
        <a:off x="0" y="1600740"/>
        <a:ext cx="8229600" cy="527670"/>
      </dsp:txXfrm>
    </dsp:sp>
    <dsp:sp modelId="{D3BFDEF0-6C63-4BBC-A1AF-2E291846143E}">
      <dsp:nvSpPr>
        <dsp:cNvPr id="0" name=""/>
        <dsp:cNvSpPr/>
      </dsp:nvSpPr>
      <dsp:spPr>
        <a:xfrm>
          <a:off x="0" y="2128410"/>
          <a:ext cx="8229600" cy="7741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9050" rIns="106680" bIns="1905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 smtClean="0"/>
            <a:t>Se a </a:t>
          </a:r>
          <a:r>
            <a:rPr lang="en-US" sz="1500" kern="1200" dirty="0" err="1" smtClean="0"/>
            <a:t>reconciliação</a:t>
          </a:r>
          <a:r>
            <a:rPr lang="en-US" sz="1500" kern="1200" dirty="0" smtClean="0"/>
            <a:t> é </a:t>
          </a:r>
          <a:r>
            <a:rPr lang="en-US" sz="1500" kern="1200" dirty="0" err="1" smtClean="0"/>
            <a:t>feita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numa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periodicidade</a:t>
          </a:r>
          <a:r>
            <a:rPr lang="en-US" sz="1500" kern="1200" dirty="0" smtClean="0"/>
            <a:t> mensal;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1500" kern="1200" dirty="0" err="1" smtClean="0"/>
            <a:t>Certificar</a:t>
          </a:r>
          <a:r>
            <a:rPr lang="en-US" sz="1500" kern="1200" dirty="0" smtClean="0"/>
            <a:t> de </a:t>
          </a:r>
          <a:r>
            <a:rPr lang="en-US" sz="1500" kern="1200" dirty="0" err="1" smtClean="0"/>
            <a:t>que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todos</a:t>
          </a:r>
          <a:r>
            <a:rPr lang="en-US" sz="1500" kern="1200" dirty="0" smtClean="0"/>
            <a:t> </a:t>
          </a:r>
          <a:r>
            <a:rPr lang="en-US" sz="1500" kern="1200" dirty="0" err="1" smtClean="0"/>
            <a:t>os</a:t>
          </a:r>
          <a:r>
            <a:rPr lang="en-US" sz="1500" kern="1200" dirty="0" smtClean="0"/>
            <a:t> </a:t>
          </a:r>
          <a:r>
            <a:rPr lang="pt-BR" sz="1500" kern="1200" dirty="0" smtClean="0"/>
            <a:t>pendentes são resolvidos antes do fim do período em reconciliação;</a:t>
          </a:r>
          <a:endParaRPr lang="en-US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500" kern="1200" dirty="0" smtClean="0"/>
            <a:t>Certificar de que os pagamentos a terceiros são realizados através de transferência bancária.</a:t>
          </a:r>
          <a:endParaRPr lang="en-US" sz="1500" kern="1200" dirty="0"/>
        </a:p>
      </dsp:txBody>
      <dsp:txXfrm>
        <a:off x="0" y="2128410"/>
        <a:ext cx="8229600" cy="774180"/>
      </dsp:txXfrm>
    </dsp:sp>
    <dsp:sp modelId="{7B836014-AFED-49AF-8AF8-BF46CD8D6B30}">
      <dsp:nvSpPr>
        <dsp:cNvPr id="0" name=""/>
        <dsp:cNvSpPr/>
      </dsp:nvSpPr>
      <dsp:spPr>
        <a:xfrm>
          <a:off x="0" y="2902590"/>
          <a:ext cx="8229600" cy="527670"/>
        </a:xfrm>
        <a:prstGeom prst="roundRect">
          <a:avLst/>
        </a:prstGeom>
        <a:gradFill rotWithShape="1">
          <a:gsLst>
            <a:gs pos="0">
              <a:schemeClr val="accent5">
                <a:shade val="51000"/>
                <a:satMod val="130000"/>
              </a:schemeClr>
            </a:gs>
            <a:gs pos="80000">
              <a:schemeClr val="accent5">
                <a:shade val="93000"/>
                <a:satMod val="130000"/>
              </a:schemeClr>
            </a:gs>
            <a:gs pos="100000">
              <a:schemeClr val="accent5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5"/>
        </a:lnRef>
        <a:fillRef idx="3">
          <a:schemeClr val="accent5"/>
        </a:fillRef>
        <a:effectRef idx="3">
          <a:schemeClr val="accent5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u="sng" kern="1200" dirty="0" smtClean="0"/>
            <a:t>Inventário</a:t>
          </a:r>
          <a:endParaRPr lang="en-US" sz="2200" kern="1200" dirty="0"/>
        </a:p>
      </dsp:txBody>
      <dsp:txXfrm>
        <a:off x="0" y="2902590"/>
        <a:ext cx="8229600" cy="527670"/>
      </dsp:txXfrm>
    </dsp:sp>
    <dsp:sp modelId="{20399C87-FF8F-414F-92C8-A24DBC99BF47}">
      <dsp:nvSpPr>
        <dsp:cNvPr id="0" name=""/>
        <dsp:cNvSpPr/>
      </dsp:nvSpPr>
      <dsp:spPr>
        <a:xfrm>
          <a:off x="0" y="3430260"/>
          <a:ext cx="8229600" cy="7172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9050" rIns="106680" bIns="1905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500" kern="1200" dirty="0" smtClean="0"/>
            <a:t>Lista </a:t>
          </a:r>
          <a:r>
            <a:rPr lang="pt-BR" sz="1500" kern="1200" dirty="0" smtClean="0"/>
            <a:t>de equipamento elaborada e atualizada periodicamente;</a:t>
          </a:r>
          <a:endParaRPr lang="pt-PT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BR" sz="1500" kern="1200" dirty="0" smtClean="0"/>
            <a:t>Se existe o procedimento de verificação do inventário periodicamente e se esta verificação é documentada.</a:t>
          </a:r>
          <a:endParaRPr lang="en-US" sz="1500" kern="1200" dirty="0"/>
        </a:p>
      </dsp:txBody>
      <dsp:txXfrm>
        <a:off x="0" y="3430260"/>
        <a:ext cx="8229600" cy="717255"/>
      </dsp:txXfrm>
    </dsp:sp>
    <dsp:sp modelId="{1AE971CA-426E-4FB0-B806-F4796946FFEA}">
      <dsp:nvSpPr>
        <dsp:cNvPr id="0" name=""/>
        <dsp:cNvSpPr/>
      </dsp:nvSpPr>
      <dsp:spPr>
        <a:xfrm>
          <a:off x="0" y="4147515"/>
          <a:ext cx="8229600" cy="527670"/>
        </a:xfrm>
        <a:prstGeom prst="roundRect">
          <a:avLst/>
        </a:prstGeom>
        <a:gradFill rotWithShape="1">
          <a:gsLst>
            <a:gs pos="0">
              <a:schemeClr val="dk1">
                <a:shade val="51000"/>
                <a:satMod val="130000"/>
              </a:schemeClr>
            </a:gs>
            <a:gs pos="80000">
              <a:schemeClr val="dk1">
                <a:shade val="93000"/>
                <a:satMod val="130000"/>
              </a:schemeClr>
            </a:gs>
            <a:gs pos="100000">
              <a:schemeClr val="dk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dk1"/>
        </a:lnRef>
        <a:fillRef idx="3">
          <a:schemeClr val="dk1"/>
        </a:fillRef>
        <a:effectRef idx="3">
          <a:schemeClr val="dk1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200" b="1" u="sng" kern="1200" dirty="0" smtClean="0"/>
            <a:t>Aquisição </a:t>
          </a:r>
          <a:r>
            <a:rPr lang="pt-PT" sz="2200" b="1" u="sng" kern="1200" dirty="0" err="1" smtClean="0"/>
            <a:t>de</a:t>
          </a:r>
          <a:r>
            <a:rPr lang="pt-PT" sz="2200" b="1" u="sng" kern="1200" dirty="0" smtClean="0"/>
            <a:t> bens e </a:t>
          </a:r>
          <a:r>
            <a:rPr lang="pt-PT" sz="2200" b="1" u="sng" kern="1200" dirty="0" err="1" smtClean="0"/>
            <a:t>serviços</a:t>
          </a:r>
          <a:endParaRPr lang="pt-PT" sz="2200" b="1" u="sng" kern="1200" dirty="0"/>
        </a:p>
      </dsp:txBody>
      <dsp:txXfrm>
        <a:off x="0" y="4147515"/>
        <a:ext cx="8229600" cy="527670"/>
      </dsp:txXfrm>
    </dsp:sp>
    <dsp:sp modelId="{19D5CE9E-C55B-4F71-B278-FD32D091D392}">
      <dsp:nvSpPr>
        <dsp:cNvPr id="0" name=""/>
        <dsp:cNvSpPr/>
      </dsp:nvSpPr>
      <dsp:spPr>
        <a:xfrm>
          <a:off x="0" y="4675185"/>
          <a:ext cx="8229600" cy="5123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1290" tIns="19050" rIns="106680" bIns="19050" numCol="1" spcCol="1270" anchor="t" anchorCtr="0">
          <a:noAutofit/>
        </a:bodyPr>
        <a:lstStyle/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500" kern="1200" dirty="0" smtClean="0"/>
            <a:t>Identificar </a:t>
          </a:r>
          <a:r>
            <a:rPr lang="pt-PT" sz="1500" kern="1200" dirty="0" err="1" smtClean="0"/>
            <a:t>claramente</a:t>
          </a:r>
          <a:r>
            <a:rPr lang="pt-PT" sz="1500" kern="1200" dirty="0" smtClean="0"/>
            <a:t> se o </a:t>
          </a:r>
          <a:r>
            <a:rPr lang="pt-PT" sz="1500" kern="1200" dirty="0" err="1" smtClean="0"/>
            <a:t>procedimento</a:t>
          </a:r>
          <a:r>
            <a:rPr lang="pt-PT" sz="1500" kern="1200" dirty="0" smtClean="0"/>
            <a:t> utilizado</a:t>
          </a:r>
          <a:r>
            <a:rPr lang="pt-BR" sz="1500" kern="1200" dirty="0" smtClean="0"/>
            <a:t>;</a:t>
          </a:r>
          <a:endParaRPr lang="pt-PT" sz="1500" kern="1200" dirty="0"/>
        </a:p>
        <a:p>
          <a:pPr marL="114300" lvl="1" indent="-114300" algn="l" defTabSz="666750" rtl="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pt-PT" sz="1500" kern="1200" dirty="0" smtClean="0"/>
            <a:t>Assegurar </a:t>
          </a:r>
          <a:r>
            <a:rPr lang="pt-PT" sz="1500" kern="1200" dirty="0" err="1" smtClean="0"/>
            <a:t>que</a:t>
          </a:r>
          <a:r>
            <a:rPr lang="pt-PT" sz="1500" kern="1200" dirty="0" smtClean="0"/>
            <a:t> todas </a:t>
          </a:r>
          <a:r>
            <a:rPr lang="pt-BR" sz="1500" kern="1200" dirty="0" smtClean="0"/>
            <a:t>regras específicas foram cumpridas de acordo com o regulamento adotado.</a:t>
          </a:r>
          <a:endParaRPr lang="pt-PT" sz="1500" kern="1200" dirty="0"/>
        </a:p>
      </dsp:txBody>
      <dsp:txXfrm>
        <a:off x="0" y="4675185"/>
        <a:ext cx="8229600" cy="512325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9EA94E-D29C-42C9-8D1C-6F29049C4FB1}">
      <dsp:nvSpPr>
        <dsp:cNvPr id="0" name=""/>
        <dsp:cNvSpPr/>
      </dsp:nvSpPr>
      <dsp:spPr>
        <a:xfrm>
          <a:off x="6622" y="9418"/>
          <a:ext cx="2169009" cy="5162761"/>
        </a:xfrm>
        <a:prstGeom prst="roundRect">
          <a:avLst>
            <a:gd name="adj" fmla="val 10000"/>
          </a:avLst>
        </a:prstGeom>
        <a:solidFill>
          <a:schemeClr val="accent3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700" b="1" kern="1200" dirty="0" smtClean="0">
              <a:solidFill>
                <a:srgbClr val="FFFF00"/>
              </a:solidFill>
            </a:rPr>
            <a:t>Numa </a:t>
          </a:r>
          <a:r>
            <a:rPr lang="pt-PT" sz="1700" b="1" kern="1200" dirty="0" err="1" smtClean="0">
              <a:solidFill>
                <a:srgbClr val="FFFF00"/>
              </a:solidFill>
            </a:rPr>
            <a:t>base</a:t>
          </a:r>
          <a:r>
            <a:rPr lang="pt-PT" sz="1700" b="1" kern="1200" dirty="0" smtClean="0">
              <a:solidFill>
                <a:srgbClr val="FFFF00"/>
              </a:solidFill>
            </a:rPr>
            <a:t> trimestral, o </a:t>
          </a:r>
          <a:r>
            <a:rPr lang="pt-PT" sz="1700" b="1" kern="1200" dirty="0" err="1" smtClean="0">
              <a:solidFill>
                <a:srgbClr val="FFFF00"/>
              </a:solidFill>
            </a:rPr>
            <a:t>Escritório</a:t>
          </a:r>
          <a:r>
            <a:rPr lang="pt-PT" sz="1700" b="1" kern="1200" dirty="0" smtClean="0">
              <a:solidFill>
                <a:srgbClr val="FFFF00"/>
              </a:solidFill>
            </a:rPr>
            <a:t> Comum e o </a:t>
          </a:r>
          <a:r>
            <a:rPr lang="pt-PT" sz="1700" b="1" kern="1200" dirty="0" err="1" smtClean="0">
              <a:solidFill>
                <a:srgbClr val="FFFF00"/>
              </a:solidFill>
            </a:rPr>
            <a:t>PI</a:t>
          </a:r>
          <a:r>
            <a:rPr lang="pt-PT" sz="1700" b="1" kern="1200" dirty="0" smtClean="0">
              <a:solidFill>
                <a:srgbClr val="FFFF00"/>
              </a:solidFill>
            </a:rPr>
            <a:t> discutem, </a:t>
          </a:r>
          <a:r>
            <a:rPr lang="pt-PT" sz="1700" b="1" kern="1200" dirty="0" err="1" smtClean="0">
              <a:solidFill>
                <a:srgbClr val="FFFF00"/>
              </a:solidFill>
            </a:rPr>
            <a:t>elaboram</a:t>
          </a:r>
          <a:r>
            <a:rPr lang="pt-PT" sz="1700" b="1" kern="1200" dirty="0" smtClean="0">
              <a:solidFill>
                <a:srgbClr val="FFFF00"/>
              </a:solidFill>
            </a:rPr>
            <a:t> e </a:t>
          </a:r>
          <a:r>
            <a:rPr lang="pt-PT" sz="1700" b="1" kern="1200" dirty="0" err="1" smtClean="0">
              <a:solidFill>
                <a:srgbClr val="FFFF00"/>
              </a:solidFill>
            </a:rPr>
            <a:t>aprovam</a:t>
          </a:r>
          <a:r>
            <a:rPr lang="pt-PT" sz="1700" b="1" kern="1200" dirty="0" smtClean="0">
              <a:solidFill>
                <a:srgbClr val="FFFF00"/>
              </a:solidFill>
            </a:rPr>
            <a:t> os </a:t>
          </a:r>
          <a:r>
            <a:rPr lang="pt-PT" sz="1700" b="1" kern="1200" dirty="0" err="1" smtClean="0">
              <a:solidFill>
                <a:srgbClr val="FFFF00"/>
              </a:solidFill>
            </a:rPr>
            <a:t>cronogramas</a:t>
          </a:r>
          <a:r>
            <a:rPr lang="pt-PT" sz="1700" b="1" kern="1200" dirty="0" smtClean="0">
              <a:solidFill>
                <a:srgbClr val="FFFF00"/>
              </a:solidFill>
            </a:rPr>
            <a:t> de </a:t>
          </a:r>
          <a:r>
            <a:rPr lang="pt-PT" sz="1700" b="1" kern="1200" dirty="0" err="1" smtClean="0">
              <a:solidFill>
                <a:srgbClr val="FFFF00"/>
              </a:solidFill>
            </a:rPr>
            <a:t>planificação</a:t>
          </a:r>
          <a:r>
            <a:rPr lang="pt-PT" sz="1700" b="1" kern="1200" dirty="0" smtClean="0">
              <a:solidFill>
                <a:srgbClr val="FFFF00"/>
              </a:solidFill>
            </a:rPr>
            <a:t> das </a:t>
          </a:r>
          <a:r>
            <a:rPr lang="pt-PT" sz="1700" b="1" kern="1200" dirty="0" err="1" smtClean="0">
              <a:solidFill>
                <a:srgbClr val="FFFF00"/>
              </a:solidFill>
            </a:rPr>
            <a:t>actividades</a:t>
          </a:r>
          <a:r>
            <a:rPr lang="pt-PT" sz="1700" b="1" kern="1200" dirty="0" smtClean="0">
              <a:solidFill>
                <a:srgbClr val="FFFF00"/>
              </a:solidFill>
            </a:rPr>
            <a:t>, </a:t>
          </a:r>
          <a:r>
            <a:rPr lang="pt-PT" sz="1700" b="1" kern="1200" dirty="0" err="1" smtClean="0">
              <a:solidFill>
                <a:srgbClr val="FFFF00"/>
              </a:solidFill>
            </a:rPr>
            <a:t>bem</a:t>
          </a:r>
          <a:r>
            <a:rPr lang="pt-PT" sz="1700" b="1" kern="1200" dirty="0" smtClean="0">
              <a:solidFill>
                <a:srgbClr val="FFFF00"/>
              </a:solidFill>
            </a:rPr>
            <a:t> como </a:t>
          </a:r>
          <a:r>
            <a:rPr lang="pt-PT" sz="1700" b="1" kern="1200" dirty="0" err="1" smtClean="0">
              <a:solidFill>
                <a:srgbClr val="FFFF00"/>
              </a:solidFill>
            </a:rPr>
            <a:t>os</a:t>
          </a:r>
          <a:r>
            <a:rPr lang="pt-PT" sz="1700" b="1" kern="1200" dirty="0" smtClean="0">
              <a:solidFill>
                <a:srgbClr val="FFFF00"/>
              </a:solidFill>
            </a:rPr>
            <a:t> planos </a:t>
          </a:r>
          <a:r>
            <a:rPr lang="pt-PT" sz="1700" b="1" kern="1200" dirty="0" err="1" smtClean="0">
              <a:solidFill>
                <a:srgbClr val="FFFF00"/>
              </a:solidFill>
            </a:rPr>
            <a:t>periódicos</a:t>
          </a:r>
          <a:r>
            <a:rPr lang="pt-PT" sz="1700" b="1" kern="1200" dirty="0" smtClean="0">
              <a:solidFill>
                <a:srgbClr val="FFFF00"/>
              </a:solidFill>
            </a:rPr>
            <a:t> de </a:t>
          </a:r>
          <a:r>
            <a:rPr lang="pt-PT" sz="1700" b="1" kern="1200" dirty="0" err="1" smtClean="0">
              <a:solidFill>
                <a:srgbClr val="FFFF00"/>
              </a:solidFill>
            </a:rPr>
            <a:t>desembolsos</a:t>
          </a:r>
          <a:r>
            <a:rPr lang="pt-PT" sz="1700" b="1" kern="1200" dirty="0" smtClean="0">
              <a:solidFill>
                <a:srgbClr val="FFFF00"/>
              </a:solidFill>
            </a:rPr>
            <a:t> dos </a:t>
          </a:r>
          <a:r>
            <a:rPr lang="pt-PT" sz="1700" b="1" kern="1200" dirty="0" err="1" smtClean="0">
              <a:solidFill>
                <a:srgbClr val="FFFF00"/>
              </a:solidFill>
            </a:rPr>
            <a:t>fundos</a:t>
          </a:r>
          <a:endParaRPr lang="pt-PT" sz="1700" b="1" kern="1200" dirty="0">
            <a:solidFill>
              <a:srgbClr val="FFFF00"/>
            </a:solidFill>
          </a:endParaRPr>
        </a:p>
      </dsp:txBody>
      <dsp:txXfrm>
        <a:off x="6622" y="9418"/>
        <a:ext cx="2169009" cy="5162761"/>
      </dsp:txXfrm>
    </dsp:sp>
    <dsp:sp modelId="{DFB73292-53A2-411F-89C2-496392A4D1CB}">
      <dsp:nvSpPr>
        <dsp:cNvPr id="0" name=""/>
        <dsp:cNvSpPr/>
      </dsp:nvSpPr>
      <dsp:spPr>
        <a:xfrm>
          <a:off x="2391608" y="2322988"/>
          <a:ext cx="457870" cy="535622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/>
        </a:p>
      </dsp:txBody>
      <dsp:txXfrm>
        <a:off x="2391608" y="2322988"/>
        <a:ext cx="457870" cy="535622"/>
      </dsp:txXfrm>
    </dsp:sp>
    <dsp:sp modelId="{A10AC84D-B153-4885-84B1-1E4187E2A404}">
      <dsp:nvSpPr>
        <dsp:cNvPr id="0" name=""/>
        <dsp:cNvSpPr/>
      </dsp:nvSpPr>
      <dsp:spPr>
        <a:xfrm>
          <a:off x="3039538" y="-21037"/>
          <a:ext cx="2159766" cy="5223674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6"/>
        </a:lnRef>
        <a:fillRef idx="3">
          <a:schemeClr val="accent6"/>
        </a:fillRef>
        <a:effectRef idx="2">
          <a:schemeClr val="accent6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1800" b="1" kern="1200" dirty="0" smtClean="0">
              <a:solidFill>
                <a:srgbClr val="0070C0"/>
              </a:solidFill>
            </a:rPr>
            <a:t>Também </a:t>
          </a:r>
          <a:r>
            <a:rPr lang="pt-PT" sz="1800" b="1" kern="1200" dirty="0" err="1" smtClean="0">
              <a:solidFill>
                <a:srgbClr val="0070C0"/>
              </a:solidFill>
            </a:rPr>
            <a:t>de</a:t>
          </a:r>
          <a:r>
            <a:rPr lang="pt-PT" sz="1800" b="1" kern="1200" dirty="0" smtClean="0">
              <a:solidFill>
                <a:srgbClr val="0070C0"/>
              </a:solidFill>
            </a:rPr>
            <a:t> forma </a:t>
          </a:r>
          <a:r>
            <a:rPr lang="pt-PT" sz="1800" b="1" kern="1200" dirty="0" err="1" smtClean="0">
              <a:solidFill>
                <a:srgbClr val="0070C0"/>
              </a:solidFill>
            </a:rPr>
            <a:t>conjunta</a:t>
          </a:r>
          <a:r>
            <a:rPr lang="pt-PT" sz="1800" b="1" kern="1200" dirty="0" smtClean="0">
              <a:solidFill>
                <a:srgbClr val="0070C0"/>
              </a:solidFill>
            </a:rPr>
            <a:t> e </a:t>
          </a:r>
          <a:r>
            <a:rPr lang="pt-PT" sz="1800" b="1" kern="1200" dirty="0" err="1" smtClean="0">
              <a:solidFill>
                <a:srgbClr val="0070C0"/>
              </a:solidFill>
            </a:rPr>
            <a:t>numa</a:t>
          </a:r>
          <a:r>
            <a:rPr lang="pt-PT" sz="1800" b="1" kern="1200" dirty="0" smtClean="0">
              <a:solidFill>
                <a:srgbClr val="0070C0"/>
              </a:solidFill>
            </a:rPr>
            <a:t> base </a:t>
          </a:r>
          <a:r>
            <a:rPr lang="pt-PT" sz="1800" b="1" kern="1200" dirty="0" err="1" smtClean="0">
              <a:solidFill>
                <a:srgbClr val="0070C0"/>
              </a:solidFill>
            </a:rPr>
            <a:t>trimestral</a:t>
          </a:r>
          <a:r>
            <a:rPr lang="pt-PT" sz="1800" b="1" kern="1200" dirty="0" smtClean="0">
              <a:solidFill>
                <a:srgbClr val="0070C0"/>
              </a:solidFill>
            </a:rPr>
            <a:t> e </a:t>
          </a:r>
          <a:r>
            <a:rPr lang="pt-PT" sz="1800" b="1" kern="1200" dirty="0" err="1" smtClean="0">
              <a:solidFill>
                <a:srgbClr val="0070C0"/>
              </a:solidFill>
            </a:rPr>
            <a:t>anual</a:t>
          </a:r>
          <a:r>
            <a:rPr lang="pt-PT" sz="1800" b="1" kern="1200" dirty="0" smtClean="0">
              <a:solidFill>
                <a:srgbClr val="0070C0"/>
              </a:solidFill>
            </a:rPr>
            <a:t>, </a:t>
          </a:r>
          <a:r>
            <a:rPr lang="pt-PT" sz="1800" b="1" kern="1200" dirty="0" err="1" smtClean="0">
              <a:solidFill>
                <a:srgbClr val="0070C0"/>
              </a:solidFill>
            </a:rPr>
            <a:t>são</a:t>
          </a:r>
          <a:r>
            <a:rPr lang="pt-PT" sz="1800" b="1" kern="1200" dirty="0" smtClean="0">
              <a:solidFill>
                <a:srgbClr val="0070C0"/>
              </a:solidFill>
            </a:rPr>
            <a:t> elaborados </a:t>
          </a:r>
          <a:r>
            <a:rPr lang="pt-PT" sz="1800" b="1" kern="1200" dirty="0" err="1" smtClean="0">
              <a:solidFill>
                <a:srgbClr val="0070C0"/>
              </a:solidFill>
            </a:rPr>
            <a:t>os</a:t>
          </a:r>
          <a:r>
            <a:rPr lang="pt-PT" sz="1800" b="1" kern="1200" dirty="0" smtClean="0">
              <a:solidFill>
                <a:srgbClr val="0070C0"/>
              </a:solidFill>
            </a:rPr>
            <a:t> Relatórios </a:t>
          </a:r>
          <a:r>
            <a:rPr lang="pt-PT" sz="1800" b="1" kern="1200" dirty="0" err="1" smtClean="0">
              <a:solidFill>
                <a:srgbClr val="0070C0"/>
              </a:solidFill>
            </a:rPr>
            <a:t>Trimestrais</a:t>
          </a:r>
          <a:r>
            <a:rPr lang="pt-PT" sz="1800" b="1" kern="1200" dirty="0" smtClean="0">
              <a:solidFill>
                <a:srgbClr val="0070C0"/>
              </a:solidFill>
            </a:rPr>
            <a:t> e </a:t>
          </a:r>
          <a:r>
            <a:rPr lang="pt-PT" sz="1800" b="1" kern="1200" dirty="0" err="1" smtClean="0">
              <a:solidFill>
                <a:srgbClr val="0070C0"/>
              </a:solidFill>
            </a:rPr>
            <a:t>Anuais</a:t>
          </a:r>
          <a:r>
            <a:rPr lang="pt-PT" sz="1800" b="1" kern="1200" dirty="0" smtClean="0">
              <a:solidFill>
                <a:srgbClr val="0070C0"/>
              </a:solidFill>
            </a:rPr>
            <a:t>, </a:t>
          </a:r>
          <a:r>
            <a:rPr lang="pt-PT" sz="1800" b="1" kern="1200" dirty="0" err="1" smtClean="0">
              <a:solidFill>
                <a:srgbClr val="0070C0"/>
              </a:solidFill>
            </a:rPr>
            <a:t>destacando</a:t>
          </a:r>
          <a:r>
            <a:rPr lang="pt-PT" sz="1800" b="1" kern="1200" dirty="0" smtClean="0">
              <a:solidFill>
                <a:srgbClr val="0070C0"/>
              </a:solidFill>
            </a:rPr>
            <a:t> os </a:t>
          </a:r>
          <a:r>
            <a:rPr lang="pt-PT" sz="1800" b="1" kern="1200" dirty="0" err="1" smtClean="0">
              <a:solidFill>
                <a:srgbClr val="0070C0"/>
              </a:solidFill>
            </a:rPr>
            <a:t>ganhos</a:t>
          </a:r>
          <a:r>
            <a:rPr lang="pt-PT" sz="1800" b="1" kern="1200" dirty="0" smtClean="0">
              <a:solidFill>
                <a:srgbClr val="0070C0"/>
              </a:solidFill>
            </a:rPr>
            <a:t> conseguidos, </a:t>
          </a:r>
          <a:r>
            <a:rPr lang="pt-PT" sz="1800" b="1" kern="1200" dirty="0" err="1" smtClean="0">
              <a:solidFill>
                <a:srgbClr val="0070C0"/>
              </a:solidFill>
            </a:rPr>
            <a:t>os</a:t>
          </a:r>
          <a:r>
            <a:rPr lang="pt-PT" sz="1800" b="1" kern="1200" dirty="0" smtClean="0">
              <a:solidFill>
                <a:srgbClr val="0070C0"/>
              </a:solidFill>
            </a:rPr>
            <a:t> desafios e </a:t>
          </a:r>
          <a:r>
            <a:rPr lang="pt-PT" sz="1800" b="1" kern="1200" dirty="0" err="1" smtClean="0">
              <a:solidFill>
                <a:srgbClr val="0070C0"/>
              </a:solidFill>
            </a:rPr>
            <a:t>as</a:t>
          </a:r>
          <a:r>
            <a:rPr lang="pt-PT" sz="1800" b="1" kern="1200" dirty="0" smtClean="0">
              <a:solidFill>
                <a:srgbClr val="0070C0"/>
              </a:solidFill>
            </a:rPr>
            <a:t> lições </a:t>
          </a:r>
          <a:r>
            <a:rPr lang="pt-PT" sz="1800" b="1" kern="1200" dirty="0" err="1" smtClean="0">
              <a:solidFill>
                <a:srgbClr val="0070C0"/>
              </a:solidFill>
            </a:rPr>
            <a:t>aprendidas</a:t>
          </a:r>
          <a:r>
            <a:rPr lang="pt-PT" sz="1800" b="1" kern="1200" dirty="0" smtClean="0">
              <a:solidFill>
                <a:srgbClr val="0070C0"/>
              </a:solidFill>
            </a:rPr>
            <a:t> com a </a:t>
          </a:r>
          <a:r>
            <a:rPr lang="pt-PT" sz="1800" b="1" kern="1200" dirty="0" err="1" smtClean="0">
              <a:solidFill>
                <a:srgbClr val="0070C0"/>
              </a:solidFill>
            </a:rPr>
            <a:t>implementação</a:t>
          </a:r>
          <a:r>
            <a:rPr lang="pt-PT" sz="1800" b="1" kern="1200" dirty="0" smtClean="0">
              <a:solidFill>
                <a:srgbClr val="0070C0"/>
              </a:solidFill>
            </a:rPr>
            <a:t> das </a:t>
          </a:r>
          <a:r>
            <a:rPr lang="pt-PT" sz="1800" b="1" kern="1200" dirty="0" err="1" smtClean="0">
              <a:solidFill>
                <a:srgbClr val="0070C0"/>
              </a:solidFill>
            </a:rPr>
            <a:t>actividades</a:t>
          </a:r>
          <a:endParaRPr lang="pt-PT" sz="1800" b="1" kern="1200" dirty="0">
            <a:solidFill>
              <a:srgbClr val="0070C0"/>
            </a:solidFill>
          </a:endParaRPr>
        </a:p>
      </dsp:txBody>
      <dsp:txXfrm>
        <a:off x="3039538" y="-21037"/>
        <a:ext cx="2159766" cy="5223674"/>
      </dsp:txXfrm>
    </dsp:sp>
    <dsp:sp modelId="{FD1D35C7-2AA1-4C48-A96A-387A54268032}">
      <dsp:nvSpPr>
        <dsp:cNvPr id="0" name=""/>
        <dsp:cNvSpPr/>
      </dsp:nvSpPr>
      <dsp:spPr>
        <a:xfrm>
          <a:off x="5415281" y="2322988"/>
          <a:ext cx="457870" cy="535622"/>
        </a:xfrm>
        <a:prstGeom prst="rightArrow">
          <a:avLst>
            <a:gd name="adj1" fmla="val 60000"/>
            <a:gd name="adj2" fmla="val 50000"/>
          </a:avLst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pt-PT" sz="1400" kern="1200"/>
        </a:p>
      </dsp:txBody>
      <dsp:txXfrm>
        <a:off x="5415281" y="2322988"/>
        <a:ext cx="457870" cy="535622"/>
      </dsp:txXfrm>
    </dsp:sp>
    <dsp:sp modelId="{400B5982-C093-4662-A01E-8242D0E06773}">
      <dsp:nvSpPr>
        <dsp:cNvPr id="0" name=""/>
        <dsp:cNvSpPr/>
      </dsp:nvSpPr>
      <dsp:spPr>
        <a:xfrm>
          <a:off x="6063211" y="27866"/>
          <a:ext cx="2159766" cy="5125865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pt-PT" sz="2000" b="1" kern="1200" dirty="0" smtClean="0">
              <a:solidFill>
                <a:srgbClr val="FFC000"/>
              </a:solidFill>
            </a:rPr>
            <a:t>Uma </a:t>
          </a:r>
          <a:r>
            <a:rPr lang="pt-PT" sz="2000" b="1" kern="1200" dirty="0" err="1" smtClean="0">
              <a:solidFill>
                <a:srgbClr val="FFC000"/>
              </a:solidFill>
            </a:rPr>
            <a:t>avaliação</a:t>
          </a:r>
          <a:r>
            <a:rPr lang="pt-PT" sz="2000" b="1" kern="1200" dirty="0" smtClean="0">
              <a:solidFill>
                <a:srgbClr val="FFC000"/>
              </a:solidFill>
            </a:rPr>
            <a:t> a </a:t>
          </a:r>
          <a:r>
            <a:rPr lang="pt-PT" sz="2000" b="1" kern="1200" dirty="0" err="1" smtClean="0">
              <a:solidFill>
                <a:srgbClr val="FFC000"/>
              </a:solidFill>
            </a:rPr>
            <a:t>meio</a:t>
          </a:r>
          <a:r>
            <a:rPr lang="pt-PT" sz="2000" b="1" kern="1200" dirty="0" smtClean="0">
              <a:solidFill>
                <a:srgbClr val="FFC000"/>
              </a:solidFill>
            </a:rPr>
            <a:t> percurso </a:t>
          </a:r>
          <a:r>
            <a:rPr lang="pt-PT" sz="2000" b="1" kern="1200" dirty="0" err="1" smtClean="0">
              <a:solidFill>
                <a:srgbClr val="FFC000"/>
              </a:solidFill>
            </a:rPr>
            <a:t>da</a:t>
          </a:r>
          <a:r>
            <a:rPr lang="pt-PT" sz="2000" b="1" kern="1200" dirty="0" smtClean="0">
              <a:solidFill>
                <a:srgbClr val="FFC000"/>
              </a:solidFill>
            </a:rPr>
            <a:t> execução </a:t>
          </a:r>
          <a:r>
            <a:rPr lang="pt-PT" sz="2000" b="1" kern="1200" dirty="0" err="1" smtClean="0">
              <a:solidFill>
                <a:srgbClr val="FFC000"/>
              </a:solidFill>
            </a:rPr>
            <a:t>deste</a:t>
          </a:r>
          <a:r>
            <a:rPr lang="pt-PT" sz="2000" b="1" kern="1200" dirty="0" smtClean="0">
              <a:solidFill>
                <a:srgbClr val="FFC000"/>
              </a:solidFill>
            </a:rPr>
            <a:t> acordo </a:t>
          </a:r>
          <a:r>
            <a:rPr lang="pt-PT" sz="2000" b="1" kern="1200" dirty="0" err="1" smtClean="0">
              <a:solidFill>
                <a:srgbClr val="FFC000"/>
              </a:solidFill>
            </a:rPr>
            <a:t>deverá</a:t>
          </a:r>
          <a:r>
            <a:rPr lang="pt-PT" sz="2000" b="1" kern="1200" dirty="0" smtClean="0">
              <a:solidFill>
                <a:srgbClr val="FFC000"/>
              </a:solidFill>
            </a:rPr>
            <a:t> ser </a:t>
          </a:r>
          <a:r>
            <a:rPr lang="pt-PT" sz="2000" b="1" kern="1200" dirty="0" err="1" smtClean="0">
              <a:solidFill>
                <a:srgbClr val="FFC000"/>
              </a:solidFill>
            </a:rPr>
            <a:t>feita</a:t>
          </a:r>
          <a:r>
            <a:rPr lang="pt-PT" sz="2000" b="1" kern="1200" dirty="0" smtClean="0">
              <a:solidFill>
                <a:srgbClr val="FFC000"/>
              </a:solidFill>
            </a:rPr>
            <a:t> no </a:t>
          </a:r>
          <a:r>
            <a:rPr lang="pt-PT" sz="2000" b="1" kern="1200" dirty="0" err="1" smtClean="0">
              <a:solidFill>
                <a:srgbClr val="FFC000"/>
              </a:solidFill>
            </a:rPr>
            <a:t>início</a:t>
          </a:r>
          <a:r>
            <a:rPr lang="pt-PT" sz="2000" b="1" kern="1200" dirty="0" smtClean="0">
              <a:solidFill>
                <a:srgbClr val="FFC000"/>
              </a:solidFill>
            </a:rPr>
            <a:t> de 2014</a:t>
          </a:r>
          <a:endParaRPr lang="pt-PT" sz="2000" b="1" kern="1200" dirty="0">
            <a:solidFill>
              <a:srgbClr val="FFC000"/>
            </a:solidFill>
          </a:endParaRPr>
        </a:p>
      </dsp:txBody>
      <dsp:txXfrm>
        <a:off x="6063211" y="27866"/>
        <a:ext cx="2159766" cy="51258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9EB6D7-0CBF-4D49-AD27-03261D1B7991}" type="datetimeFigureOut">
              <a:rPr lang="en-US" smtClean="0"/>
              <a:pPr/>
              <a:t>10/8/2012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79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9779"/>
            <a:ext cx="2889938" cy="4967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EF7E9D-B93A-4FC1-A7DD-BE7CDF7EBDBA}" type="slidenum">
              <a:rPr lang="pt-PT" smtClean="0"/>
              <a:pPr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7AA884-5151-4074-9F37-7B0555F66DF6}" type="datetimeFigureOut">
              <a:rPr lang="en-US" smtClean="0"/>
              <a:pPr/>
              <a:t>10/8/2012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15907"/>
            <a:ext cx="5335270" cy="44677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7" y="9430091"/>
            <a:ext cx="2889938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59B1B5-CD13-4229-AFC6-AA44E1AEB6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559B1B5-CD13-4229-AFC6-AA44E1AEB6E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BC01F-3345-4BBE-8F6D-4EE9BABDA0BF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084A4A-D558-4B05-81BE-E816BAD0C7DC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2812E2-1B4F-40F5-A5DC-5E5E44FE781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18F207-350C-449D-9E5E-894048108BCB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FE6DF-611E-4177-A80B-2B722B63B663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FADF64-801A-4272-BB7D-70BE34E544C4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BE14-3F97-4006-934B-03FC74F664B1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979F-DF14-4226-B4D2-F886CD7E59DE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CDC9B-AB12-41A7-8BDD-652F2382F488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BC548-2309-407D-9350-80C6830CCBDC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13000"/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36A51B-771D-4F33-9431-38FEFCB94FA7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22C155-6987-4898-A73F-1840A9F3AD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Principais_Conclusoes.docx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Auditoria.docx" TargetMode="Externa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microsoft.com/office/2007/relationships/diagramDrawing" Target="../diagrams/drawing2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905000"/>
            <a:ext cx="7772400" cy="2667000"/>
          </a:xfrm>
        </p:spPr>
        <p:txBody>
          <a:bodyPr>
            <a:noAutofit/>
          </a:bodyPr>
          <a:lstStyle/>
          <a:p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Sessão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de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Informação/Formação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sobre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a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Implementação</a:t>
            </a:r>
            <a:r>
              <a:rPr lang="pt-PT" sz="4000" b="1" dirty="0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 do </a:t>
            </a:r>
            <a:r>
              <a:rPr lang="pt-PT" sz="4000" b="1" dirty="0" err="1" smtClean="0">
                <a:solidFill>
                  <a:srgbClr val="0070C0"/>
                </a:solidFill>
                <a:latin typeface="Baskerville Old Face" pitchFamily="18" charset="0"/>
                <a:ea typeface="FZShuTi" pitchFamily="2" charset="-122"/>
              </a:rPr>
              <a:t>Programa</a:t>
            </a:r>
            <a:endParaRPr lang="en-US" sz="4000" b="1" dirty="0">
              <a:solidFill>
                <a:srgbClr val="0070C0"/>
              </a:solidFill>
              <a:latin typeface="Baskerville Old Face" pitchFamily="18" charset="0"/>
              <a:ea typeface="FZShuTi" pitchFamily="2" charset="-12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4724400"/>
            <a:ext cx="6400800" cy="762000"/>
          </a:xfrm>
        </p:spPr>
        <p:txBody>
          <a:bodyPr>
            <a:normAutofit/>
          </a:bodyPr>
          <a:lstStyle/>
          <a:p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9 e 10 </a:t>
            </a:r>
            <a:r>
              <a:rPr lang="pt-PT" sz="24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 Outubro </a:t>
            </a:r>
            <a:r>
              <a:rPr lang="pt-PT" sz="2400" b="1" dirty="0" err="1" smtClean="0">
                <a:solidFill>
                  <a:schemeClr val="accent2">
                    <a:lumMod val="75000"/>
                  </a:schemeClr>
                </a:solidFill>
              </a:rPr>
              <a:t>de</a:t>
            </a:r>
            <a:r>
              <a:rPr lang="pt-PT" sz="2400" b="1" dirty="0" smtClean="0">
                <a:solidFill>
                  <a:schemeClr val="accent2">
                    <a:lumMod val="75000"/>
                  </a:schemeClr>
                </a:solidFill>
              </a:rPr>
              <a:t> 2012</a:t>
            </a:r>
            <a:endParaRPr lang="en-U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7" name="Picture 3" descr="UNCV_logo_Horizontal_HiRes_blu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533400"/>
            <a:ext cx="2652735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ntonio.Pires\AppData\Local\Microsoft\Windows\Temporary Internet Files\Content.Outlook\OXVCFZCT\TheJointOffice_logo_HiRes_PNUD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34743"/>
            <a:ext cx="1600200" cy="10760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990600"/>
          <a:ext cx="8229600" cy="3810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t-PT" sz="3600" b="1" noProof="1" smtClean="0">
                <a:solidFill>
                  <a:srgbClr val="FFC000"/>
                </a:solidFill>
              </a:rPr>
              <a:t>6. Revisão Trimestral, Anual e a Meio Percurso</a:t>
            </a:r>
            <a:endParaRPr lang="pt-PT" sz="3600" b="1" dirty="0" smtClean="0">
              <a:solidFill>
                <a:srgbClr val="FFC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5800" y="5257800"/>
            <a:ext cx="7848600" cy="9906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000" b="1" dirty="0" smtClean="0">
                <a:solidFill>
                  <a:schemeClr val="bg1"/>
                </a:solidFill>
              </a:rPr>
              <a:t>Estas </a:t>
            </a:r>
            <a:r>
              <a:rPr lang="pt-PT" sz="2000" b="1" dirty="0" err="1" smtClean="0">
                <a:solidFill>
                  <a:schemeClr val="bg1"/>
                </a:solidFill>
              </a:rPr>
              <a:t>etapas</a:t>
            </a:r>
            <a:r>
              <a:rPr lang="pt-PT" sz="2000" b="1" dirty="0" smtClean="0">
                <a:solidFill>
                  <a:schemeClr val="bg1"/>
                </a:solidFill>
              </a:rPr>
              <a:t> </a:t>
            </a:r>
            <a:r>
              <a:rPr lang="pt-PT" sz="2000" b="1" dirty="0" smtClean="0">
                <a:solidFill>
                  <a:schemeClr val="bg1"/>
                </a:solidFill>
              </a:rPr>
              <a:t>de planificação e </a:t>
            </a:r>
            <a:r>
              <a:rPr lang="pt-PT" sz="2000" b="1" dirty="0" err="1" smtClean="0">
                <a:solidFill>
                  <a:schemeClr val="bg1"/>
                </a:solidFill>
              </a:rPr>
              <a:t>revisões</a:t>
            </a:r>
            <a:r>
              <a:rPr lang="pt-PT" sz="2000" b="1" dirty="0" smtClean="0">
                <a:solidFill>
                  <a:schemeClr val="bg1"/>
                </a:solidFill>
              </a:rPr>
              <a:t> enquadram-se </a:t>
            </a:r>
            <a:r>
              <a:rPr lang="pt-PT" sz="2000" b="1" dirty="0" err="1" smtClean="0">
                <a:solidFill>
                  <a:schemeClr val="bg1"/>
                </a:solidFill>
              </a:rPr>
              <a:t>nas</a:t>
            </a:r>
            <a:r>
              <a:rPr lang="pt-PT" sz="2000" b="1" dirty="0" smtClean="0">
                <a:solidFill>
                  <a:schemeClr val="bg1"/>
                </a:solidFill>
              </a:rPr>
              <a:t>  </a:t>
            </a:r>
            <a:r>
              <a:rPr lang="pt-PT" sz="2000" b="1" dirty="0" smtClean="0">
                <a:solidFill>
                  <a:schemeClr val="bg1"/>
                </a:solidFill>
              </a:rPr>
              <a:t>disposições e </a:t>
            </a:r>
            <a:r>
              <a:rPr lang="pt-PT" sz="2000" b="1" dirty="0" err="1" smtClean="0">
                <a:solidFill>
                  <a:schemeClr val="bg1"/>
                </a:solidFill>
              </a:rPr>
              <a:t>estratégias</a:t>
            </a:r>
            <a:r>
              <a:rPr lang="pt-PT" sz="2000" b="1" dirty="0" smtClean="0">
                <a:solidFill>
                  <a:schemeClr val="bg1"/>
                </a:solidFill>
              </a:rPr>
              <a:t> de </a:t>
            </a:r>
            <a:r>
              <a:rPr lang="pt-PT" sz="2000" b="1" dirty="0" err="1" smtClean="0">
                <a:solidFill>
                  <a:schemeClr val="bg1"/>
                </a:solidFill>
              </a:rPr>
              <a:t>coordenação</a:t>
            </a:r>
            <a:r>
              <a:rPr lang="pt-PT" sz="2000" b="1" dirty="0" smtClean="0">
                <a:solidFill>
                  <a:schemeClr val="bg1"/>
                </a:solidFill>
              </a:rPr>
              <a:t>, </a:t>
            </a:r>
            <a:r>
              <a:rPr lang="pt-PT" sz="2000" b="1" dirty="0" err="1" smtClean="0">
                <a:solidFill>
                  <a:schemeClr val="bg1"/>
                </a:solidFill>
              </a:rPr>
              <a:t>gestão</a:t>
            </a:r>
            <a:r>
              <a:rPr lang="pt-PT" sz="2000" b="1" dirty="0" smtClean="0">
                <a:solidFill>
                  <a:schemeClr val="bg1"/>
                </a:solidFill>
              </a:rPr>
              <a:t> </a:t>
            </a:r>
            <a:r>
              <a:rPr lang="pt-PT" sz="2000" b="1" dirty="0" smtClean="0">
                <a:solidFill>
                  <a:schemeClr val="bg1"/>
                </a:solidFill>
              </a:rPr>
              <a:t>e </a:t>
            </a:r>
            <a:r>
              <a:rPr lang="pt-PT" sz="2000" b="1" dirty="0" err="1" smtClean="0">
                <a:solidFill>
                  <a:schemeClr val="bg1"/>
                </a:solidFill>
              </a:rPr>
              <a:t>implementação</a:t>
            </a:r>
            <a:r>
              <a:rPr lang="pt-PT" sz="2000" b="1" dirty="0" smtClean="0">
                <a:solidFill>
                  <a:schemeClr val="bg1"/>
                </a:solidFill>
              </a:rPr>
              <a:t> previstas </a:t>
            </a:r>
            <a:r>
              <a:rPr lang="pt-PT" sz="2000" b="1" dirty="0" smtClean="0">
                <a:solidFill>
                  <a:schemeClr val="bg1"/>
                </a:solidFill>
              </a:rPr>
              <a:t>no UNDAF – 2012-2016</a:t>
            </a:r>
            <a:endParaRPr lang="pt-PT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9EA94E-D29C-42C9-8D1C-6F29049C4FB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graphicEl>
                                              <a:dgm id="{419EA94E-D29C-42C9-8D1C-6F29049C4FB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B73292-53A2-411F-89C2-496392A4D1C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>
                                            <p:graphicEl>
                                              <a:dgm id="{DFB73292-53A2-411F-89C2-496392A4D1C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10AC84D-B153-4885-84B1-1E4187E2A4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>
                                            <p:graphicEl>
                                              <a:dgm id="{A10AC84D-B153-4885-84B1-1E4187E2A4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D1D35C7-2AA1-4C48-A96A-387A5426803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7">
                                            <p:graphicEl>
                                              <a:dgm id="{FD1D35C7-2AA1-4C48-A96A-387A5426803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00B5982-C093-4662-A01E-8242D0E067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>
                                            <p:graphicEl>
                                              <a:dgm id="{400B5982-C093-4662-A01E-8242D0E067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/>
        </p:bldSub>
      </p:bldGraphic>
      <p:bldP spid="8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71800"/>
            <a:ext cx="8229600" cy="1143000"/>
          </a:xfrm>
        </p:spPr>
        <p:txBody>
          <a:bodyPr>
            <a:normAutofit/>
          </a:bodyPr>
          <a:lstStyle/>
          <a:p>
            <a:r>
              <a:rPr lang="pt-PT" sz="5400" i="1" dirty="0" smtClean="0">
                <a:solidFill>
                  <a:srgbClr val="0070C0"/>
                </a:solidFill>
                <a:latin typeface="Brush Script MT" pitchFamily="66" charset="0"/>
                <a:cs typeface="Arabic Typesetting" pitchFamily="66" charset="-78"/>
              </a:rPr>
              <a:t>Obrigado </a:t>
            </a:r>
            <a:r>
              <a:rPr lang="pt-PT" sz="5400" i="1" dirty="0" err="1" smtClean="0">
                <a:solidFill>
                  <a:srgbClr val="0070C0"/>
                </a:solidFill>
                <a:latin typeface="Brush Script MT" pitchFamily="66" charset="0"/>
                <a:cs typeface="Arabic Typesetting" pitchFamily="66" charset="-78"/>
              </a:rPr>
              <a:t>pela</a:t>
            </a:r>
            <a:r>
              <a:rPr lang="pt-PT" sz="5400" i="1" dirty="0" smtClean="0">
                <a:solidFill>
                  <a:srgbClr val="0070C0"/>
                </a:solidFill>
                <a:latin typeface="Brush Script MT" pitchFamily="66" charset="0"/>
                <a:cs typeface="Arabic Typesetting" pitchFamily="66" charset="-78"/>
              </a:rPr>
              <a:t> Vossa </a:t>
            </a:r>
            <a:r>
              <a:rPr lang="pt-PT" sz="5400" i="1" dirty="0" err="1" smtClean="0">
                <a:solidFill>
                  <a:srgbClr val="0070C0"/>
                </a:solidFill>
                <a:latin typeface="Brush Script MT" pitchFamily="66" charset="0"/>
                <a:cs typeface="Arabic Typesetting" pitchFamily="66" charset="-78"/>
              </a:rPr>
              <a:t>atenção</a:t>
            </a:r>
            <a:r>
              <a:rPr lang="pt-PT" sz="5400" i="1" dirty="0" smtClean="0">
                <a:solidFill>
                  <a:srgbClr val="0070C0"/>
                </a:solidFill>
                <a:latin typeface="Brush Script MT" pitchFamily="66" charset="0"/>
                <a:cs typeface="Arabic Typesetting" pitchFamily="66" charset="-78"/>
              </a:rPr>
              <a:t>!</a:t>
            </a:r>
            <a:endParaRPr lang="pt-PT" sz="5400" i="1" dirty="0">
              <a:solidFill>
                <a:srgbClr val="0070C0"/>
              </a:solidFill>
              <a:latin typeface="Brush Script MT" pitchFamily="66" charset="0"/>
              <a:cs typeface="Arabic Typesetting" pitchFamily="66" charset="-78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5CBE14-3F97-4006-934B-03FC74F664B1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600" b="1" dirty="0" smtClean="0">
                <a:solidFill>
                  <a:srgbClr val="FFC000"/>
                </a:solidFill>
              </a:rPr>
              <a:t>OVERVIEW</a:t>
            </a:r>
            <a:endParaRPr lang="en-US" sz="3600" b="1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983163"/>
          </a:xfrm>
        </p:spPr>
        <p:txBody>
          <a:bodyPr>
            <a:normAutofit/>
          </a:bodyPr>
          <a:lstStyle/>
          <a:p>
            <a:r>
              <a:rPr lang="pt-PT" b="1" noProof="1" smtClean="0"/>
              <a:t>Os instrumentos de planificação, seguimento, avaliação e reporting: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PT" noProof="1" smtClean="0"/>
              <a:t>Micro-Avaliação</a:t>
            </a:r>
            <a:r>
              <a:rPr lang="pt-PT" noProof="1" smtClean="0"/>
              <a:t>;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PT" noProof="1" smtClean="0"/>
              <a:t>Auditoria;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PT" noProof="1" smtClean="0"/>
              <a:t>Planificação Pluri-anual, Trimestral e Anual;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PT" noProof="1" smtClean="0"/>
              <a:t>Relatórios Trimestrais e Anuais,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PT" noProof="1" smtClean="0"/>
              <a:t>Visitas de Seguimento e Controlo (Spot Check Visits); </a:t>
            </a:r>
          </a:p>
          <a:p>
            <a:pPr marL="971550" lvl="1" indent="-514350">
              <a:buFont typeface="+mj-lt"/>
              <a:buAutoNum type="arabicPeriod"/>
            </a:pPr>
            <a:r>
              <a:rPr lang="pt-BR" noProof="1" smtClean="0"/>
              <a:t>Revisão Trimestral, Anual e a Meio Percurso</a:t>
            </a:r>
            <a:endParaRPr lang="pt-PT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C4E-64EB-40CD-B22E-B30EF76A40F4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979F-DF14-4226-B4D2-F886CD7E59DE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381000" y="152400"/>
            <a:ext cx="8229600" cy="5635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1. MICRO-AVALIAÇÃO</a:t>
            </a:r>
            <a:endParaRPr kumimoji="0" lang="pt-PT" sz="4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228600" y="3200400"/>
            <a:ext cx="3657600" cy="1371600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rgbClr val="FFC000"/>
                </a:solidFill>
              </a:rPr>
              <a:t>O </a:t>
            </a:r>
            <a:r>
              <a:rPr lang="pt-PT" b="1" dirty="0" err="1" smtClean="0">
                <a:solidFill>
                  <a:srgbClr val="FFC000"/>
                </a:solidFill>
              </a:rPr>
              <a:t>que</a:t>
            </a:r>
            <a:r>
              <a:rPr lang="pt-PT" b="1" dirty="0" smtClean="0">
                <a:solidFill>
                  <a:srgbClr val="FFC000"/>
                </a:solidFill>
              </a:rPr>
              <a:t> é a </a:t>
            </a:r>
            <a:r>
              <a:rPr lang="pt-PT" sz="2500" b="1" dirty="0" err="1" smtClean="0">
                <a:solidFill>
                  <a:srgbClr val="FFC000"/>
                </a:solidFill>
              </a:rPr>
              <a:t>Micro-Avaliação</a:t>
            </a:r>
            <a:endParaRPr lang="pt-PT" sz="2500" b="1" dirty="0">
              <a:solidFill>
                <a:srgbClr val="FFC000"/>
              </a:solidFill>
            </a:endParaRPr>
          </a:p>
        </p:txBody>
      </p:sp>
      <p:sp>
        <p:nvSpPr>
          <p:cNvPr id="11" name="Oval Callout 10"/>
          <p:cNvSpPr/>
          <p:nvPr/>
        </p:nvSpPr>
        <p:spPr>
          <a:xfrm>
            <a:off x="5715000" y="838200"/>
            <a:ext cx="2819400" cy="2057400"/>
          </a:xfrm>
          <a:prstGeom prst="wedgeEllipseCallout">
            <a:avLst>
              <a:gd name="adj1" fmla="val -120743"/>
              <a:gd name="adj2" fmla="val 84673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b="1" dirty="0" smtClean="0">
                <a:solidFill>
                  <a:schemeClr val="tx1"/>
                </a:solidFill>
              </a:rPr>
              <a:t>É a avaliação das capacidades dos Parceiros de Implementação (PI) em matéria de gestão administrativa e </a:t>
            </a:r>
            <a:r>
              <a:rPr lang="pt-PT" sz="1600" b="1" dirty="0" err="1" smtClean="0">
                <a:solidFill>
                  <a:schemeClr val="tx1"/>
                </a:solidFill>
              </a:rPr>
              <a:t>financeira</a:t>
            </a:r>
            <a:endParaRPr lang="pt-PT" sz="1600" b="1" dirty="0">
              <a:solidFill>
                <a:schemeClr val="tx1"/>
              </a:solidFill>
            </a:endParaRPr>
          </a:p>
        </p:txBody>
      </p:sp>
      <p:sp>
        <p:nvSpPr>
          <p:cNvPr id="12" name="Oval Callout 11"/>
          <p:cNvSpPr/>
          <p:nvPr/>
        </p:nvSpPr>
        <p:spPr>
          <a:xfrm>
            <a:off x="5410200" y="2971800"/>
            <a:ext cx="3733800" cy="1981200"/>
          </a:xfrm>
          <a:prstGeom prst="wedgeEllipseCallout">
            <a:avLst>
              <a:gd name="adj1" fmla="val -89585"/>
              <a:gd name="adj2" fmla="val -3900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1600" b="1" dirty="0" smtClean="0"/>
              <a:t>Permite </a:t>
            </a:r>
            <a:r>
              <a:rPr lang="pt-PT" sz="1600" b="1" dirty="0" err="1" smtClean="0"/>
              <a:t>definir</a:t>
            </a:r>
            <a:r>
              <a:rPr lang="pt-PT" sz="1600" b="1" dirty="0" smtClean="0"/>
              <a:t> a </a:t>
            </a:r>
            <a:r>
              <a:rPr lang="pt-PT" sz="1600" b="1" dirty="0" err="1" smtClean="0"/>
              <a:t>modalidade</a:t>
            </a:r>
            <a:r>
              <a:rPr lang="pt-PT" sz="1600" b="1" dirty="0" smtClean="0"/>
              <a:t> de </a:t>
            </a:r>
            <a:r>
              <a:rPr lang="pt-PT" sz="1600" b="1" dirty="0" err="1" smtClean="0"/>
              <a:t>execução</a:t>
            </a:r>
            <a:r>
              <a:rPr lang="pt-PT" sz="1600" b="1" dirty="0" smtClean="0"/>
              <a:t> (Nacional, </a:t>
            </a:r>
            <a:r>
              <a:rPr lang="pt-PT" sz="1600" b="1" dirty="0" err="1" smtClean="0"/>
              <a:t>Direta</a:t>
            </a:r>
            <a:r>
              <a:rPr lang="pt-PT" sz="1600" b="1" dirty="0" smtClean="0"/>
              <a:t> e </a:t>
            </a:r>
            <a:r>
              <a:rPr lang="pt-PT" sz="1600" b="1" dirty="0" err="1" smtClean="0"/>
              <a:t>ONG</a:t>
            </a:r>
            <a:r>
              <a:rPr lang="pt-PT" sz="1600" b="1" dirty="0" smtClean="0"/>
              <a:t>), e </a:t>
            </a:r>
            <a:r>
              <a:rPr lang="pt-PT" sz="1600" b="1" dirty="0" err="1" smtClean="0"/>
              <a:t>garante</a:t>
            </a:r>
            <a:r>
              <a:rPr lang="pt-PT" sz="1600" b="1" dirty="0" smtClean="0"/>
              <a:t> o reforço de capacidades nacionais numa perspetiva de sustentabilidade</a:t>
            </a:r>
            <a:endParaRPr lang="pt-PT" sz="1600" b="1" dirty="0">
              <a:solidFill>
                <a:schemeClr val="bg1"/>
              </a:solidFill>
            </a:endParaRPr>
          </a:p>
        </p:txBody>
      </p:sp>
      <p:sp>
        <p:nvSpPr>
          <p:cNvPr id="14" name="Oval Callout 13"/>
          <p:cNvSpPr/>
          <p:nvPr/>
        </p:nvSpPr>
        <p:spPr>
          <a:xfrm>
            <a:off x="3962400" y="762000"/>
            <a:ext cx="1676400" cy="1676400"/>
          </a:xfrm>
          <a:prstGeom prst="wedgeEllipseCallout">
            <a:avLst>
              <a:gd name="adj1" fmla="val -83983"/>
              <a:gd name="adj2" fmla="val 103122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rgbClr val="0070C0"/>
                </a:solidFill>
              </a:rPr>
              <a:t>É uma abordagem de «</a:t>
            </a:r>
            <a:r>
              <a:rPr lang="pt-BR" sz="1600" b="1" dirty="0" smtClean="0">
                <a:solidFill>
                  <a:srgbClr val="7030A0"/>
                </a:solidFill>
              </a:rPr>
              <a:t>GESTÃO DE RISCOS</a:t>
            </a:r>
            <a:r>
              <a:rPr lang="pt-BR" sz="1600" b="1" dirty="0" smtClean="0">
                <a:solidFill>
                  <a:srgbClr val="0070C0"/>
                </a:solidFill>
              </a:rPr>
              <a:t>» </a:t>
            </a:r>
            <a:endParaRPr lang="pt-PT" sz="1600" b="1" dirty="0">
              <a:solidFill>
                <a:srgbClr val="0070C0"/>
              </a:solidFill>
            </a:endParaRPr>
          </a:p>
        </p:txBody>
      </p:sp>
      <p:sp>
        <p:nvSpPr>
          <p:cNvPr id="15" name="Vertical Scroll 14"/>
          <p:cNvSpPr/>
          <p:nvPr/>
        </p:nvSpPr>
        <p:spPr>
          <a:xfrm>
            <a:off x="381000" y="4648200"/>
            <a:ext cx="2133600" cy="1676400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Foram </a:t>
            </a:r>
            <a:r>
              <a:rPr lang="pt-PT" b="1" dirty="0" err="1" smtClean="0">
                <a:solidFill>
                  <a:schemeClr val="tx1"/>
                </a:solidFill>
              </a:rPr>
              <a:t>micro-avaliados</a:t>
            </a:r>
            <a:r>
              <a:rPr lang="pt-PT" b="1" dirty="0" smtClean="0">
                <a:solidFill>
                  <a:schemeClr val="tx1"/>
                </a:solidFill>
              </a:rPr>
              <a:t> 16 </a:t>
            </a:r>
            <a:r>
              <a:rPr lang="pt-PT" b="1" dirty="0" err="1" smtClean="0">
                <a:solidFill>
                  <a:schemeClr val="tx1"/>
                </a:solidFill>
              </a:rPr>
              <a:t>PI</a:t>
            </a:r>
            <a:r>
              <a:rPr lang="pt-PT" b="1" dirty="0" smtClean="0">
                <a:solidFill>
                  <a:schemeClr val="tx1"/>
                </a:solidFill>
              </a:rPr>
              <a:t> em </a:t>
            </a:r>
            <a:r>
              <a:rPr lang="pt-PT" b="1" dirty="0" err="1" smtClean="0">
                <a:solidFill>
                  <a:schemeClr val="tx1"/>
                </a:solidFill>
              </a:rPr>
              <a:t>Junho</a:t>
            </a:r>
            <a:r>
              <a:rPr lang="pt-PT" b="1" dirty="0" smtClean="0">
                <a:solidFill>
                  <a:schemeClr val="tx1"/>
                </a:solidFill>
              </a:rPr>
              <a:t> de 2012 </a:t>
            </a:r>
            <a:r>
              <a:rPr lang="pt-PT" sz="800" b="1" dirty="0" smtClean="0">
                <a:solidFill>
                  <a:schemeClr val="tx1"/>
                </a:solidFill>
              </a:rPr>
              <a:t>(</a:t>
            </a:r>
            <a:r>
              <a:rPr lang="pt-PT" sz="800" b="1" dirty="0" err="1" smtClean="0">
                <a:solidFill>
                  <a:schemeClr val="tx1"/>
                </a:solidFill>
                <a:hlinkClick r:id="rId2" action="ppaction://hlinkfile"/>
              </a:rPr>
              <a:t>Principais_Conclusoes.docx</a:t>
            </a:r>
            <a:r>
              <a:rPr lang="pt-PT" sz="800" b="1" dirty="0" smtClean="0">
                <a:solidFill>
                  <a:schemeClr val="tx1"/>
                </a:solidFill>
              </a:rPr>
              <a:t>)</a:t>
            </a:r>
            <a:endParaRPr lang="pt-PT" sz="800" b="1" dirty="0">
              <a:solidFill>
                <a:schemeClr val="tx1"/>
              </a:solidFill>
            </a:endParaRPr>
          </a:p>
        </p:txBody>
      </p:sp>
      <p:sp>
        <p:nvSpPr>
          <p:cNvPr id="13" name="Oval Callout 12"/>
          <p:cNvSpPr/>
          <p:nvPr/>
        </p:nvSpPr>
        <p:spPr>
          <a:xfrm>
            <a:off x="3276600" y="4648200"/>
            <a:ext cx="3810000" cy="2057400"/>
          </a:xfrm>
          <a:prstGeom prst="wedgeEllipseCallout">
            <a:avLst>
              <a:gd name="adj1" fmla="val -40358"/>
              <a:gd name="adj2" fmla="val -74001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BR" sz="1600" b="1" dirty="0" smtClean="0">
                <a:solidFill>
                  <a:srgbClr val="7030A0"/>
                </a:solidFill>
              </a:rPr>
              <a:t>É nesta perspetiva </a:t>
            </a:r>
            <a:r>
              <a:rPr lang="pt-BR" sz="1600" b="1" dirty="0" smtClean="0">
                <a:solidFill>
                  <a:srgbClr val="7030A0"/>
                </a:solidFill>
              </a:rPr>
              <a:t>de harmonização e simplificação de processos</a:t>
            </a:r>
            <a:r>
              <a:rPr lang="pt-BR" sz="1600" b="1" dirty="0" smtClean="0">
                <a:solidFill>
                  <a:srgbClr val="7030A0"/>
                </a:solidFill>
              </a:rPr>
              <a:t>, que é adotada a abordagem HACT </a:t>
            </a:r>
            <a:r>
              <a:rPr lang="pt-BR" sz="1600" b="1" dirty="0" smtClean="0">
                <a:solidFill>
                  <a:srgbClr val="7030A0"/>
                </a:solidFill>
              </a:rPr>
              <a:t>- «</a:t>
            </a:r>
            <a:r>
              <a:rPr lang="pt-BR" sz="1600" b="1" dirty="0" err="1" smtClean="0">
                <a:solidFill>
                  <a:srgbClr val="7030A0"/>
                </a:solidFill>
              </a:rPr>
              <a:t>Harmonized</a:t>
            </a:r>
            <a:r>
              <a:rPr lang="pt-BR" sz="1600" b="1" dirty="0" smtClean="0">
                <a:solidFill>
                  <a:srgbClr val="7030A0"/>
                </a:solidFill>
              </a:rPr>
              <a:t> Approach for </a:t>
            </a:r>
            <a:r>
              <a:rPr lang="pt-BR" sz="1600" b="1" dirty="0" err="1" smtClean="0">
                <a:solidFill>
                  <a:srgbClr val="7030A0"/>
                </a:solidFill>
              </a:rPr>
              <a:t>Cash</a:t>
            </a:r>
            <a:r>
              <a:rPr lang="pt-BR" sz="1600" b="1" dirty="0" smtClean="0">
                <a:solidFill>
                  <a:srgbClr val="7030A0"/>
                </a:solidFill>
              </a:rPr>
              <a:t> </a:t>
            </a:r>
            <a:r>
              <a:rPr lang="pt-BR" sz="1600" b="1" dirty="0" err="1" smtClean="0">
                <a:solidFill>
                  <a:srgbClr val="7030A0"/>
                </a:solidFill>
              </a:rPr>
              <a:t>Transfer</a:t>
            </a:r>
            <a:r>
              <a:rPr lang="pt-BR" sz="1600" b="1" dirty="0" smtClean="0">
                <a:solidFill>
                  <a:srgbClr val="7030A0"/>
                </a:solidFill>
              </a:rPr>
              <a:t>», implementada no país desde 2006</a:t>
            </a:r>
            <a:endParaRPr lang="pt-PT" sz="1600" b="1" dirty="0">
              <a:solidFill>
                <a:srgbClr val="7030A0"/>
              </a:solidFill>
            </a:endParaRPr>
          </a:p>
        </p:txBody>
      </p:sp>
      <p:sp>
        <p:nvSpPr>
          <p:cNvPr id="16" name="Horizontal Scroll 15"/>
          <p:cNvSpPr/>
          <p:nvPr/>
        </p:nvSpPr>
        <p:spPr>
          <a:xfrm>
            <a:off x="0" y="685800"/>
            <a:ext cx="3352800" cy="2743200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t-PT" dirty="0" smtClean="0">
                <a:solidFill>
                  <a:srgbClr val="002060"/>
                </a:solidFill>
              </a:rPr>
              <a:t>No </a:t>
            </a:r>
            <a:r>
              <a:rPr lang="pt-PT" dirty="0" err="1" smtClean="0">
                <a:solidFill>
                  <a:srgbClr val="002060"/>
                </a:solidFill>
              </a:rPr>
              <a:t>quadro</a:t>
            </a:r>
            <a:r>
              <a:rPr lang="pt-PT" dirty="0" smtClean="0">
                <a:solidFill>
                  <a:srgbClr val="002060"/>
                </a:solidFill>
              </a:rPr>
              <a:t> do </a:t>
            </a:r>
            <a:r>
              <a:rPr lang="pt-PT" dirty="0" err="1" smtClean="0">
                <a:solidFill>
                  <a:srgbClr val="002060"/>
                </a:solidFill>
              </a:rPr>
              <a:t>novo</a:t>
            </a:r>
            <a:r>
              <a:rPr lang="pt-PT" dirty="0" smtClean="0">
                <a:solidFill>
                  <a:srgbClr val="002060"/>
                </a:solidFill>
              </a:rPr>
              <a:t> Programa </a:t>
            </a:r>
            <a:r>
              <a:rPr lang="pt-PT" dirty="0" err="1" smtClean="0">
                <a:solidFill>
                  <a:srgbClr val="002060"/>
                </a:solidFill>
              </a:rPr>
              <a:t>de</a:t>
            </a:r>
            <a:r>
              <a:rPr lang="pt-PT" dirty="0" smtClean="0">
                <a:solidFill>
                  <a:srgbClr val="002060"/>
                </a:solidFill>
              </a:rPr>
              <a:t> Cooperação, </a:t>
            </a:r>
            <a:r>
              <a:rPr lang="pt-PT" dirty="0" err="1" smtClean="0">
                <a:solidFill>
                  <a:srgbClr val="002060"/>
                </a:solidFill>
              </a:rPr>
              <a:t>processos</a:t>
            </a:r>
            <a:r>
              <a:rPr lang="pt-PT" dirty="0" smtClean="0">
                <a:solidFill>
                  <a:srgbClr val="002060"/>
                </a:solidFill>
              </a:rPr>
              <a:t> são desenvolvidos e </a:t>
            </a:r>
            <a:r>
              <a:rPr lang="pt-PT" dirty="0" err="1" smtClean="0">
                <a:solidFill>
                  <a:srgbClr val="002060"/>
                </a:solidFill>
              </a:rPr>
              <a:t>implementados</a:t>
            </a:r>
            <a:r>
              <a:rPr lang="pt-PT" dirty="0" smtClean="0">
                <a:solidFill>
                  <a:srgbClr val="002060"/>
                </a:solidFill>
              </a:rPr>
              <a:t>, </a:t>
            </a:r>
            <a:r>
              <a:rPr lang="pt-PT" dirty="0" err="1" smtClean="0">
                <a:solidFill>
                  <a:srgbClr val="002060"/>
                </a:solidFill>
              </a:rPr>
              <a:t>nomeadamente</a:t>
            </a:r>
            <a:r>
              <a:rPr lang="pt-PT" dirty="0" smtClean="0">
                <a:solidFill>
                  <a:srgbClr val="002060"/>
                </a:solidFill>
              </a:rPr>
              <a:t>, a </a:t>
            </a:r>
            <a:r>
              <a:rPr lang="pt-PT" b="1" dirty="0" err="1" smtClean="0">
                <a:solidFill>
                  <a:srgbClr val="002060"/>
                </a:solidFill>
              </a:rPr>
              <a:t>micro-avaliação</a:t>
            </a:r>
            <a:endParaRPr lang="pt-PT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  <p:bldP spid="11" grpId="0" build="allAtOnce" animBg="1"/>
      <p:bldP spid="12" grpId="0" build="allAtOnce" animBg="1"/>
      <p:bldP spid="14" grpId="0" build="allAtOnce" animBg="1"/>
      <p:bldP spid="15" grpId="0" build="allAtOnce" animBg="1"/>
      <p:bldP spid="13" grpId="0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0979F-DF14-4226-B4D2-F886CD7E59DE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57200" y="152400"/>
            <a:ext cx="8229600" cy="4873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PT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AUDITORIA</a:t>
            </a:r>
          </a:p>
        </p:txBody>
      </p:sp>
      <p:sp>
        <p:nvSpPr>
          <p:cNvPr id="5" name="Oval 4"/>
          <p:cNvSpPr/>
          <p:nvPr/>
        </p:nvSpPr>
        <p:spPr>
          <a:xfrm>
            <a:off x="2209800" y="2743200"/>
            <a:ext cx="2667000" cy="1371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sz="2800" b="1" dirty="0" smtClean="0">
                <a:solidFill>
                  <a:srgbClr val="FFC000"/>
                </a:solidFill>
              </a:rPr>
              <a:t>AUDITORIA</a:t>
            </a:r>
            <a:endParaRPr lang="pt-PT" sz="2800" dirty="0">
              <a:solidFill>
                <a:srgbClr val="FFFF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4800" y="4191000"/>
            <a:ext cx="2362200" cy="190500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b="1" dirty="0" smtClean="0">
                <a:solidFill>
                  <a:schemeClr val="tx1"/>
                </a:solidFill>
              </a:rPr>
              <a:t>Tem </a:t>
            </a:r>
            <a:r>
              <a:rPr lang="pt-PT" b="1" dirty="0" err="1" smtClean="0">
                <a:solidFill>
                  <a:schemeClr val="tx1"/>
                </a:solidFill>
              </a:rPr>
              <a:t>sido</a:t>
            </a:r>
            <a:r>
              <a:rPr lang="pt-PT" b="1" dirty="0" smtClean="0">
                <a:solidFill>
                  <a:schemeClr val="tx1"/>
                </a:solidFill>
              </a:rPr>
              <a:t> feita </a:t>
            </a:r>
            <a:r>
              <a:rPr lang="pt-PT" b="1" dirty="0" err="1" smtClean="0">
                <a:solidFill>
                  <a:schemeClr val="tx1"/>
                </a:solidFill>
              </a:rPr>
              <a:t>desde</a:t>
            </a:r>
            <a:r>
              <a:rPr lang="pt-PT" b="1" dirty="0" smtClean="0">
                <a:solidFill>
                  <a:schemeClr val="tx1"/>
                </a:solidFill>
              </a:rPr>
              <a:t> 2006 </a:t>
            </a:r>
            <a:r>
              <a:rPr lang="pt-PT" b="1" dirty="0" err="1" smtClean="0">
                <a:solidFill>
                  <a:schemeClr val="tx1"/>
                </a:solidFill>
              </a:rPr>
              <a:t>por</a:t>
            </a:r>
            <a:r>
              <a:rPr lang="pt-PT" b="1" dirty="0" smtClean="0">
                <a:solidFill>
                  <a:schemeClr val="tx1"/>
                </a:solidFill>
              </a:rPr>
              <a:t> ciclos </a:t>
            </a:r>
            <a:r>
              <a:rPr lang="pt-PT" b="1" dirty="0" err="1" smtClean="0">
                <a:solidFill>
                  <a:schemeClr val="tx1"/>
                </a:solidFill>
              </a:rPr>
              <a:t>de</a:t>
            </a:r>
            <a:r>
              <a:rPr lang="pt-PT" b="1" dirty="0" smtClean="0">
                <a:solidFill>
                  <a:schemeClr val="tx1"/>
                </a:solidFill>
              </a:rPr>
              <a:t> dois </a:t>
            </a:r>
            <a:r>
              <a:rPr lang="pt-PT" b="1" dirty="0" err="1" smtClean="0">
                <a:solidFill>
                  <a:schemeClr val="tx1"/>
                </a:solidFill>
              </a:rPr>
              <a:t>anos</a:t>
            </a:r>
            <a:r>
              <a:rPr lang="pt-PT" b="1" dirty="0" smtClean="0">
                <a:solidFill>
                  <a:schemeClr val="tx1"/>
                </a:solidFill>
              </a:rPr>
              <a:t> (2008</a:t>
            </a:r>
            <a:r>
              <a:rPr lang="pt-PT" b="1" dirty="0" smtClean="0">
                <a:solidFill>
                  <a:schemeClr val="tx1"/>
                </a:solidFill>
              </a:rPr>
              <a:t>, </a:t>
            </a:r>
            <a:r>
              <a:rPr lang="pt-PT" b="1" dirty="0" smtClean="0">
                <a:solidFill>
                  <a:schemeClr val="tx1"/>
                </a:solidFill>
              </a:rPr>
              <a:t>2010 </a:t>
            </a:r>
            <a:r>
              <a:rPr lang="pt-PT" b="1" dirty="0" smtClean="0">
                <a:solidFill>
                  <a:schemeClr val="tx1"/>
                </a:solidFill>
              </a:rPr>
              <a:t>e </a:t>
            </a:r>
            <a:r>
              <a:rPr lang="pt-PT" b="1" dirty="0" smtClean="0">
                <a:solidFill>
                  <a:schemeClr val="tx1"/>
                </a:solidFill>
              </a:rPr>
              <a:t>2012)</a:t>
            </a:r>
            <a:endParaRPr lang="pt-PT" b="1" dirty="0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4038600" y="4114800"/>
            <a:ext cx="3124200" cy="22860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Realizada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pelo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menos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uma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vez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em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cada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ciclo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de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programa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,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embora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possa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ter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uma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periodicidade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anual </a:t>
            </a:r>
            <a:r>
              <a:rPr lang="pt-PT" b="1" dirty="0" err="1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ou</a:t>
            </a:r>
            <a:r>
              <a:rPr lang="pt-PT" b="1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pluri-anual </a:t>
            </a:r>
            <a:endParaRPr lang="pt-PT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609600"/>
            <a:ext cx="3200400" cy="2133600"/>
          </a:xfrm>
          <a:prstGeom prst="ellipse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1600" dirty="0" smtClean="0">
                <a:solidFill>
                  <a:srgbClr val="FFFF00"/>
                </a:solidFill>
              </a:rPr>
              <a:t>É «</a:t>
            </a:r>
            <a:r>
              <a:rPr lang="pt-PT" sz="1600" b="1" u="sng" dirty="0" err="1" smtClean="0">
                <a:solidFill>
                  <a:srgbClr val="FFFF00"/>
                </a:solidFill>
              </a:rPr>
              <a:t>Estatutário</a:t>
            </a:r>
            <a:r>
              <a:rPr lang="pt-PT" sz="1600" dirty="0" smtClean="0">
                <a:solidFill>
                  <a:srgbClr val="FFFF00"/>
                </a:solidFill>
              </a:rPr>
              <a:t>». Corresponde a </a:t>
            </a:r>
            <a:r>
              <a:rPr lang="pt-PT" sz="1600" dirty="0" err="1" smtClean="0">
                <a:solidFill>
                  <a:srgbClr val="FFFF00"/>
                </a:solidFill>
              </a:rPr>
              <a:t>uma</a:t>
            </a:r>
            <a:r>
              <a:rPr lang="pt-PT" sz="1600" dirty="0" smtClean="0">
                <a:solidFill>
                  <a:srgbClr val="FFFF00"/>
                </a:solidFill>
              </a:rPr>
              <a:t> imposição (</a:t>
            </a:r>
            <a:r>
              <a:rPr lang="pt-PT" sz="1600" dirty="0" err="1" smtClean="0">
                <a:solidFill>
                  <a:srgbClr val="FFFF00"/>
                </a:solidFill>
              </a:rPr>
              <a:t>obrigação</a:t>
            </a:r>
            <a:r>
              <a:rPr lang="pt-PT" sz="1600" dirty="0" smtClean="0">
                <a:solidFill>
                  <a:srgbClr val="FFFF00"/>
                </a:solidFill>
              </a:rPr>
              <a:t>) da parte do Conselho de Administração das Agências  </a:t>
            </a:r>
            <a:r>
              <a:rPr lang="pt-PT" sz="1600" dirty="0" err="1" smtClean="0">
                <a:solidFill>
                  <a:srgbClr val="FFFF00"/>
                </a:solidFill>
              </a:rPr>
              <a:t>PNUD</a:t>
            </a:r>
            <a:r>
              <a:rPr lang="pt-PT" sz="1600" dirty="0" smtClean="0">
                <a:solidFill>
                  <a:srgbClr val="FFFF00"/>
                </a:solidFill>
              </a:rPr>
              <a:t>, </a:t>
            </a:r>
            <a:r>
              <a:rPr lang="pt-PT" sz="1600" dirty="0" err="1" smtClean="0">
                <a:solidFill>
                  <a:srgbClr val="FFFF00"/>
                </a:solidFill>
              </a:rPr>
              <a:t>FNUAP</a:t>
            </a:r>
            <a:r>
              <a:rPr lang="pt-PT" sz="1600" dirty="0" smtClean="0">
                <a:solidFill>
                  <a:srgbClr val="FFFF00"/>
                </a:solidFill>
              </a:rPr>
              <a:t> e </a:t>
            </a:r>
            <a:r>
              <a:rPr lang="pt-PT" sz="1600" dirty="0" err="1" smtClean="0">
                <a:solidFill>
                  <a:srgbClr val="FFFF00"/>
                </a:solidFill>
              </a:rPr>
              <a:t>UNICEF</a:t>
            </a:r>
            <a:r>
              <a:rPr lang="pt-PT" sz="1600" dirty="0" smtClean="0">
                <a:solidFill>
                  <a:srgbClr val="FFFF00"/>
                </a:solidFill>
              </a:rPr>
              <a:t> e </a:t>
            </a:r>
            <a:r>
              <a:rPr lang="pt-PT" sz="1600" dirty="0" err="1" smtClean="0">
                <a:solidFill>
                  <a:srgbClr val="FFFF00"/>
                </a:solidFill>
              </a:rPr>
              <a:t>dos</a:t>
            </a:r>
            <a:r>
              <a:rPr lang="pt-PT" sz="1600" dirty="0" smtClean="0">
                <a:solidFill>
                  <a:srgbClr val="FFFF00"/>
                </a:solidFill>
              </a:rPr>
              <a:t> Doadores </a:t>
            </a:r>
            <a:endParaRPr lang="pt-PT" sz="1600" dirty="0">
              <a:solidFill>
                <a:srgbClr val="FFFF00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4191000" y="685800"/>
            <a:ext cx="2819400" cy="21336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BR" b="1" dirty="0" smtClean="0">
                <a:solidFill>
                  <a:schemeClr val="tx1"/>
                </a:solidFill>
              </a:rPr>
              <a:t>Reforça as capacidades dos PI, de forma perene, na gestão, no controlo interno e na auditoria interna</a:t>
            </a:r>
            <a:endParaRPr lang="pt-PT" dirty="0"/>
          </a:p>
        </p:txBody>
      </p:sp>
      <p:sp>
        <p:nvSpPr>
          <p:cNvPr id="12" name="Vertical Scroll 11"/>
          <p:cNvSpPr/>
          <p:nvPr/>
        </p:nvSpPr>
        <p:spPr>
          <a:xfrm>
            <a:off x="6705600" y="2209800"/>
            <a:ext cx="2362200" cy="2209800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tx1"/>
                </a:solidFill>
              </a:rPr>
              <a:t>Foram </a:t>
            </a:r>
            <a:r>
              <a:rPr lang="pt-PT" b="1" dirty="0" err="1" smtClean="0">
                <a:solidFill>
                  <a:schemeClr val="tx1"/>
                </a:solidFill>
              </a:rPr>
              <a:t>Auditados</a:t>
            </a:r>
            <a:r>
              <a:rPr lang="pt-PT" b="1" dirty="0" smtClean="0">
                <a:solidFill>
                  <a:schemeClr val="tx1"/>
                </a:solidFill>
              </a:rPr>
              <a:t> 18 </a:t>
            </a:r>
            <a:r>
              <a:rPr lang="pt-PT" b="1" dirty="0" err="1" smtClean="0">
                <a:solidFill>
                  <a:schemeClr val="tx1"/>
                </a:solidFill>
              </a:rPr>
              <a:t>PI</a:t>
            </a:r>
            <a:r>
              <a:rPr lang="pt-PT" b="1" dirty="0" smtClean="0">
                <a:solidFill>
                  <a:schemeClr val="tx1"/>
                </a:solidFill>
              </a:rPr>
              <a:t> em </a:t>
            </a:r>
            <a:r>
              <a:rPr lang="pt-PT" b="1" dirty="0" err="1" smtClean="0">
                <a:solidFill>
                  <a:schemeClr val="tx1"/>
                </a:solidFill>
              </a:rPr>
              <a:t>Julho</a:t>
            </a:r>
            <a:r>
              <a:rPr lang="pt-PT" b="1" dirty="0" smtClean="0">
                <a:solidFill>
                  <a:schemeClr val="tx1"/>
                </a:solidFill>
              </a:rPr>
              <a:t> de 2012, </a:t>
            </a:r>
            <a:r>
              <a:rPr lang="pt-PT" b="1" dirty="0" err="1" smtClean="0">
                <a:solidFill>
                  <a:schemeClr val="tx1"/>
                </a:solidFill>
              </a:rPr>
              <a:t>referente</a:t>
            </a:r>
            <a:r>
              <a:rPr lang="pt-PT" b="1" dirty="0" smtClean="0">
                <a:solidFill>
                  <a:schemeClr val="tx1"/>
                </a:solidFill>
              </a:rPr>
              <a:t> às </a:t>
            </a:r>
            <a:r>
              <a:rPr lang="pt-PT" b="1" dirty="0" err="1" smtClean="0">
                <a:solidFill>
                  <a:schemeClr val="tx1"/>
                </a:solidFill>
              </a:rPr>
              <a:t>despesas</a:t>
            </a:r>
            <a:r>
              <a:rPr lang="pt-PT" b="1" dirty="0" smtClean="0">
                <a:solidFill>
                  <a:schemeClr val="tx1"/>
                </a:solidFill>
              </a:rPr>
              <a:t> de  2010 e </a:t>
            </a:r>
            <a:r>
              <a:rPr lang="pt-PT" b="1" dirty="0" smtClean="0">
                <a:solidFill>
                  <a:schemeClr val="tx1"/>
                </a:solidFill>
              </a:rPr>
              <a:t>2011 </a:t>
            </a:r>
            <a:r>
              <a:rPr lang="pt-PT" sz="1000" b="1" dirty="0" smtClean="0">
                <a:solidFill>
                  <a:schemeClr val="tx1"/>
                </a:solidFill>
              </a:rPr>
              <a:t>(</a:t>
            </a:r>
            <a:r>
              <a:rPr lang="pt-PT" sz="1000" b="1" dirty="0" err="1" smtClean="0">
                <a:solidFill>
                  <a:schemeClr val="tx1"/>
                </a:solidFill>
                <a:hlinkClick r:id="rId2" action="ppaction://hlinkfile"/>
              </a:rPr>
              <a:t>Auditoria.docx</a:t>
            </a:r>
            <a:r>
              <a:rPr lang="pt-PT" sz="1000" b="1" dirty="0" smtClean="0">
                <a:solidFill>
                  <a:schemeClr val="tx1"/>
                </a:solidFill>
              </a:rPr>
              <a:t>)</a:t>
            </a:r>
            <a:endParaRPr lang="pt-PT" sz="1000" b="1" dirty="0">
              <a:solidFill>
                <a:schemeClr val="tx1"/>
              </a:solidFill>
            </a:endParaRPr>
          </a:p>
        </p:txBody>
      </p:sp>
      <p:sp>
        <p:nvSpPr>
          <p:cNvPr id="13" name="Down Arrow 12"/>
          <p:cNvSpPr/>
          <p:nvPr/>
        </p:nvSpPr>
        <p:spPr>
          <a:xfrm rot="2601959">
            <a:off x="4128245" y="2404584"/>
            <a:ext cx="457200" cy="4963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4" name="Down Arrow 13"/>
          <p:cNvSpPr/>
          <p:nvPr/>
        </p:nvSpPr>
        <p:spPr>
          <a:xfrm rot="20022565">
            <a:off x="2113176" y="2625892"/>
            <a:ext cx="457200" cy="417632"/>
          </a:xfrm>
          <a:prstGeom prst="downArrow">
            <a:avLst>
              <a:gd name="adj1" fmla="val 5000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5" name="Down Arrow 14"/>
          <p:cNvSpPr/>
          <p:nvPr/>
        </p:nvSpPr>
        <p:spPr>
          <a:xfrm rot="13269236">
            <a:off x="2281633" y="3917653"/>
            <a:ext cx="457200" cy="5995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6" name="Down Arrow 15"/>
          <p:cNvSpPr/>
          <p:nvPr/>
        </p:nvSpPr>
        <p:spPr>
          <a:xfrm rot="8583796">
            <a:off x="4313801" y="3926927"/>
            <a:ext cx="457200" cy="4235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  <p:bldP spid="12" grpId="0" build="allAtOnce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0" y="914400"/>
          <a:ext cx="91440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5635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t-PT" sz="3600" b="1" noProof="1" smtClean="0">
                <a:solidFill>
                  <a:srgbClr val="FFC000"/>
                </a:solidFill>
              </a:rPr>
              <a:t>3.1. Planificação Pluri-anual</a:t>
            </a:r>
            <a:endParaRPr lang="pt-PT" sz="3600" b="1" dirty="0" smtClean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811A5C0-61C2-4247-A2B6-377B0BC7E9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graphicEl>
                                              <a:dgm id="{A811A5C0-61C2-4247-A2B6-377B0BC7E9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graphicEl>
                                              <a:dgm id="{A811A5C0-61C2-4247-A2B6-377B0BC7E9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AE8E5CF2-5839-4F1D-9D76-C8C6EE39B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graphicEl>
                                              <a:dgm id="{AE8E5CF2-5839-4F1D-9D76-C8C6EE39B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graphicEl>
                                              <a:dgm id="{AE8E5CF2-5839-4F1D-9D76-C8C6EE39B9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7C84A75-1FBB-4B6A-BA7A-BB816EC2F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graphicEl>
                                              <a:dgm id="{57C84A75-1FBB-4B6A-BA7A-BB816EC2F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graphicEl>
                                              <a:dgm id="{57C84A75-1FBB-4B6A-BA7A-BB816EC2F4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5F48050-0B9A-45B4-BD33-88FC8AD1F5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graphicEl>
                                              <a:dgm id="{95F48050-0B9A-45B4-BD33-88FC8AD1F5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graphicEl>
                                              <a:dgm id="{95F48050-0B9A-45B4-BD33-88FC8AD1F5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2CA975-4F32-4483-BAA7-2A82B7246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>
                                            <p:graphicEl>
                                              <a:dgm id="{742CA975-4F32-4483-BAA7-2A82B7246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>
                                            <p:graphicEl>
                                              <a:dgm id="{742CA975-4F32-4483-BAA7-2A82B724685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569A0EB-7B2D-4129-A609-D12527D7A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graphicEl>
                                              <a:dgm id="{4569A0EB-7B2D-4129-A609-D12527D7A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graphicEl>
                                              <a:dgm id="{4569A0EB-7B2D-4129-A609-D12527D7A2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02D226F-603E-49D0-9239-05A1C98CB4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graphicEl>
                                              <a:dgm id="{B02D226F-603E-49D0-9239-05A1C98CB4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graphicEl>
                                              <a:dgm id="{B02D226F-603E-49D0-9239-05A1C98CB4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74816F46-0C60-44A5-8C8C-5E7588771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>
                                            <p:graphicEl>
                                              <a:dgm id="{74816F46-0C60-44A5-8C8C-5E7588771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>
                                            <p:graphicEl>
                                              <a:dgm id="{74816F46-0C60-44A5-8C8C-5E7588771A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384E1868-4535-4906-B389-5C0642D6E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>
                                            <p:graphicEl>
                                              <a:dgm id="{384E1868-4535-4906-B389-5C0642D6E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>
                                            <p:graphicEl>
                                              <a:dgm id="{384E1868-4535-4906-B389-5C0642D6E7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E4BEF78-540B-40A7-8EBF-AC59E1BFF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graphicEl>
                                              <a:dgm id="{2E4BEF78-540B-40A7-8EBF-AC59E1BFF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graphicEl>
                                              <a:dgm id="{2E4BEF78-540B-40A7-8EBF-AC59E1BFF0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26AE4713-3F96-4228-9718-21C3B766C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>
                                            <p:graphicEl>
                                              <a:dgm id="{26AE4713-3F96-4228-9718-21C3B766C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">
                                            <p:graphicEl>
                                              <a:dgm id="{26AE4713-3F96-4228-9718-21C3B766C79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C839E680-31F4-4DFB-9B41-7F4D158FA0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graphicEl>
                                              <a:dgm id="{C839E680-31F4-4DFB-9B41-7F4D158FA0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graphicEl>
                                              <a:dgm id="{C839E680-31F4-4DFB-9B41-7F4D158FA0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9BE301C2-1F5C-4B73-8B38-645015A9A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graphicEl>
                                              <a:dgm id="{9BE301C2-1F5C-4B73-8B38-645015A9A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graphicEl>
                                              <a:dgm id="{9BE301C2-1F5C-4B73-8B38-645015A9A03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t-PT" sz="3600" b="1" noProof="1" smtClean="0">
                <a:solidFill>
                  <a:srgbClr val="FFC000"/>
                </a:solidFill>
              </a:rPr>
              <a:t>3.2. Planificação Anual e Trimestral</a:t>
            </a:r>
            <a:endParaRPr lang="pt-PT" sz="3600" b="1" dirty="0" smtClean="0">
              <a:solidFill>
                <a:srgbClr val="FFC000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457206" y="1519405"/>
          <a:ext cx="8229592" cy="4959298"/>
        </p:xfrm>
        <a:graphic>
          <a:graphicData uri="http://schemas.openxmlformats.org/drawingml/2006/table">
            <a:tbl>
              <a:tblPr/>
              <a:tblGrid>
                <a:gridCol w="720067"/>
                <a:gridCol w="721962"/>
                <a:gridCol w="676484"/>
                <a:gridCol w="576053"/>
                <a:gridCol w="130748"/>
                <a:gridCol w="130748"/>
                <a:gridCol w="130748"/>
                <a:gridCol w="130748"/>
                <a:gridCol w="130748"/>
                <a:gridCol w="130748"/>
                <a:gridCol w="130748"/>
                <a:gridCol w="130748"/>
                <a:gridCol w="130748"/>
                <a:gridCol w="130748"/>
                <a:gridCol w="130748"/>
                <a:gridCol w="447198"/>
                <a:gridCol w="449094"/>
                <a:gridCol w="449094"/>
                <a:gridCol w="424460"/>
                <a:gridCol w="325924"/>
                <a:gridCol w="1000514"/>
                <a:gridCol w="1000514"/>
              </a:tblGrid>
              <a:tr h="15155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sng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ANO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 ……….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TRIMESTRE</a:t>
                      </a:r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 </a:t>
                      </a:r>
                      <a:r>
                        <a:rPr lang="en-US" sz="1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……………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51552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sng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86446">
                <a:tc gridSpan="22">
                  <a:txBody>
                    <a:bodyPr/>
                    <a:lstStyle/>
                    <a:p>
                      <a:pPr algn="ctr" fontAlgn="b"/>
                      <a:r>
                        <a:rPr lang="pt-BR" sz="11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Quadro de Plano de Trabalho Trimestral incluindo os indicadores de seguimento das atividades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331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3317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Efeitos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e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Produtos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previstos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Atividades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planificadas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Indicadores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de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atividades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Riscos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de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implementação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Calendário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Parte 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Responsável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Orçamento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Quadro de seguimento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287659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J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Fonte</a:t>
                      </a:r>
                      <a:r>
                        <a:rPr lang="en-US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 de </a:t>
                      </a:r>
                      <a:r>
                        <a:rPr lang="en-US" sz="600" b="1" i="0" u="none" strike="noStrike" dirty="0" err="1">
                          <a:solidFill>
                            <a:srgbClr val="FFFFFF"/>
                          </a:solidFill>
                          <a:latin typeface="Calibri"/>
                        </a:rPr>
                        <a:t>financemento</a:t>
                      </a:r>
                      <a:endParaRPr lang="en-US" sz="600" b="1" i="0" u="none" strike="noStrike" dirty="0">
                        <a:solidFill>
                          <a:srgbClr val="FFFFFF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Descrição do orçamento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Montante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1" i="0" u="none" strike="noStrike">
                          <a:solidFill>
                            <a:srgbClr val="FFFFFF"/>
                          </a:solidFill>
                          <a:latin typeface="Calibri"/>
                        </a:rPr>
                        <a:t>Despesa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600" b="1" i="0" u="none" strike="noStrike" dirty="0">
                          <a:solidFill>
                            <a:srgbClr val="FFFFFF"/>
                          </a:solidFill>
                          <a:latin typeface="Calibri"/>
                        </a:rPr>
                        <a:t>Progresso em relação aos produtos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</a:tr>
              <a:tr h="139835">
                <a:tc gridSpan="22"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Efeito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1: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26162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1: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pt-BR" sz="6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Estado de avanço das contribuições esperadas, visando a realização dos </a:t>
                      </a:r>
                      <a:r>
                        <a:rPr lang="pt-BR" sz="600" b="0" i="1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efitos</a:t>
                      </a:r>
                      <a:r>
                        <a:rPr lang="pt-BR" sz="6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do programa do país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11761"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2: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 gridSpan="22"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Efeito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2: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33175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1: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9835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2: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3175"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9835">
                <a:tc gridSpan="22">
                  <a:txBody>
                    <a:bodyPr/>
                    <a:lstStyle/>
                    <a:p>
                      <a:pPr algn="l" fontAlgn="b"/>
                      <a:r>
                        <a:rPr lang="en-US" sz="7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Efeito</a:t>
                      </a:r>
                      <a:r>
                        <a:rPr lang="en-US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3: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33175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1: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9835"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3175">
                <a:tc rowSpan="3">
                  <a:txBody>
                    <a:bodyPr/>
                    <a:lstStyle/>
                    <a:p>
                      <a:pPr algn="l" fontAlgn="t"/>
                      <a:r>
                        <a:rPr lang="en-US" sz="600" b="1" i="1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Produto 2: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317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  <a:tr h="139835">
                <a:tc v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Act. (...)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6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 descr="C:\Users\Antonio.Pires\AppData\Local\Microsoft\Windows\Temporary Internet Files\Content.Outlook\OXVCFZCT\TheJointOffice_logo_HiRes_PNUD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00602" y="838200"/>
            <a:ext cx="1076433" cy="723864"/>
          </a:xfrm>
          <a:prstGeom prst="rect">
            <a:avLst/>
          </a:prstGeom>
          <a:noFill/>
        </p:spPr>
      </p:pic>
      <p:pic>
        <p:nvPicPr>
          <p:cNvPr id="9" name="Picture 8" descr="UNCV_logo_Horizontal_HiR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838200"/>
            <a:ext cx="1948267" cy="667512"/>
          </a:xfrm>
          <a:prstGeom prst="rect">
            <a:avLst/>
          </a:prstGeom>
        </p:spPr>
      </p:pic>
      <p:sp>
        <p:nvSpPr>
          <p:cNvPr id="12" name="Rounded Rectangular Callout 11"/>
          <p:cNvSpPr/>
          <p:nvPr/>
        </p:nvSpPr>
        <p:spPr>
          <a:xfrm>
            <a:off x="2133600" y="3581400"/>
            <a:ext cx="5029200" cy="1066800"/>
          </a:xfrm>
          <a:prstGeom prst="wedgeRoundRectCallout">
            <a:avLst>
              <a:gd name="adj1" fmla="val 62016"/>
              <a:gd name="adj2" fmla="val -114273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800" b="1" u="sng" dirty="0" smtClean="0">
                <a:solidFill>
                  <a:srgbClr val="FFC000"/>
                </a:solidFill>
              </a:rPr>
              <a:t>Um </a:t>
            </a:r>
            <a:r>
              <a:rPr lang="pt-PT" sz="2800" b="1" u="sng" dirty="0" err="1" smtClean="0">
                <a:solidFill>
                  <a:srgbClr val="FFC000"/>
                </a:solidFill>
              </a:rPr>
              <a:t>mau</a:t>
            </a:r>
            <a:r>
              <a:rPr lang="pt-PT" sz="2800" b="1" u="sng" dirty="0" smtClean="0">
                <a:solidFill>
                  <a:srgbClr val="FFC000"/>
                </a:solidFill>
              </a:rPr>
              <a:t> exemplo:</a:t>
            </a:r>
          </a:p>
          <a:p>
            <a:r>
              <a:rPr lang="pt-PT" b="1" i="1" dirty="0" smtClean="0"/>
              <a:t>«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Vamos realizar todas as actividades previstas no PTA até o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fim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do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ano</a:t>
            </a:r>
            <a:r>
              <a:rPr lang="pt-PT" b="1" i="1" dirty="0" smtClean="0"/>
              <a:t>» </a:t>
            </a:r>
            <a:endParaRPr lang="pt-PT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pt-PT" sz="3600" b="1" noProof="1" smtClean="0">
                <a:solidFill>
                  <a:srgbClr val="FFC000"/>
                </a:solidFill>
              </a:rPr>
              <a:t>4. Relatório Trimestral</a:t>
            </a:r>
            <a:endParaRPr lang="pt-PT" sz="3600" b="1" dirty="0" smtClean="0">
              <a:solidFill>
                <a:srgbClr val="FFC000"/>
              </a:solidFill>
            </a:endParaRP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533400" y="1219195"/>
          <a:ext cx="8153400" cy="5273040"/>
        </p:xfrm>
        <a:graphic>
          <a:graphicData uri="http://schemas.openxmlformats.org/drawingml/2006/table">
            <a:tbl>
              <a:tblPr/>
              <a:tblGrid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  <a:gridCol w="679450"/>
              </a:tblGrid>
              <a:tr h="228722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600" b="1" i="0" u="none" strike="noStrike" dirty="0" err="1">
                          <a:solidFill>
                            <a:srgbClr val="FFC000"/>
                          </a:solidFill>
                          <a:latin typeface="Calibri"/>
                        </a:rPr>
                        <a:t>Relatório</a:t>
                      </a:r>
                      <a:r>
                        <a:rPr lang="en-US" sz="16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  </a:t>
                      </a:r>
                      <a:r>
                        <a:rPr lang="en-US" sz="1600" b="1" i="0" u="none" strike="noStrike" dirty="0" err="1">
                          <a:solidFill>
                            <a:srgbClr val="FFC000"/>
                          </a:solidFill>
                          <a:latin typeface="Calibri"/>
                        </a:rPr>
                        <a:t>Trimestral</a:t>
                      </a:r>
                      <a:r>
                        <a:rPr lang="en-US" sz="1600" b="1" i="0" u="none" strike="noStrike" dirty="0">
                          <a:solidFill>
                            <a:srgbClr val="FFC000"/>
                          </a:solidFill>
                          <a:latin typeface="Calibri"/>
                        </a:rPr>
                        <a:t> 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IDENTIFICAÇÃO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DO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PARCEIRO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Instituição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):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DATA: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EFEITO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PRODUTO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ACTIVIDADE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: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ctr"/>
                      <a:r>
                        <a:rPr lang="pt-BR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I. Indicar o estado de avanço da </a:t>
                      </a:r>
                      <a:r>
                        <a:rPr lang="pt-BR" sz="1100" b="1" i="0" u="none" strike="noStrike" dirty="0" smtClean="0">
                          <a:solidFill>
                            <a:srgbClr val="F2F2F2"/>
                          </a:solidFill>
                          <a:latin typeface="Calibri"/>
                        </a:rPr>
                        <a:t>atividade</a:t>
                      </a:r>
                      <a:r>
                        <a:rPr lang="pt-BR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.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61145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4493">
                <a:tc gridSpan="12">
                  <a:txBody>
                    <a:bodyPr/>
                    <a:lstStyle/>
                    <a:p>
                      <a:pPr algn="l" fontAlgn="t"/>
                      <a:r>
                        <a:rPr lang="pt-BR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II. Análise dos </a:t>
                      </a:r>
                      <a:r>
                        <a:rPr lang="pt-BR" sz="1100" b="1" i="0" u="none" strike="noStrike" dirty="0" smtClean="0">
                          <a:solidFill>
                            <a:srgbClr val="F2F2F2"/>
                          </a:solidFill>
                          <a:latin typeface="Calibri"/>
                        </a:rPr>
                        <a:t>constrangimentos</a:t>
                      </a:r>
                      <a:r>
                        <a:rPr lang="pt-BR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:</a:t>
                      </a:r>
                      <a:r>
                        <a:rPr lang="pt-BR" sz="1100" b="1" i="0" u="none" strike="noStrike" dirty="0" smtClean="0">
                          <a:solidFill>
                            <a:srgbClr val="F2F2F2"/>
                          </a:solidFill>
                          <a:latin typeface="Calibri"/>
                        </a:rPr>
                        <a:t> </a:t>
                      </a:r>
                      <a:r>
                        <a:rPr lang="pt-BR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(Indicar os constrangimentos e em que medida impediram ou estão a impedir que os resultados sejam atingidos.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60240"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III. </a:t>
                      </a:r>
                      <a:r>
                        <a:rPr lang="en-US" sz="1100" b="1" i="0" u="none" strike="noStrike" dirty="0" err="1">
                          <a:solidFill>
                            <a:srgbClr val="F2F2F2"/>
                          </a:solidFill>
                          <a:latin typeface="Calibri"/>
                        </a:rPr>
                        <a:t>Informações</a:t>
                      </a:r>
                      <a:r>
                        <a:rPr lang="en-US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F2F2F2"/>
                          </a:solidFill>
                          <a:latin typeface="Calibri"/>
                        </a:rPr>
                        <a:t>Financeiras</a:t>
                      </a:r>
                      <a:endParaRPr lang="en-US" sz="1100" b="1" i="0" u="none" strike="noStrike" dirty="0">
                        <a:solidFill>
                          <a:srgbClr val="F2F2F2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144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Actividade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ID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Actividade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Agência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Montante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Aprovado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Montante Recebido no trimestre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Montante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Utilizado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% Ultilização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Balanço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IV. </a:t>
                      </a:r>
                      <a:r>
                        <a:rPr lang="en-US" sz="1100" b="1" i="0" u="none" strike="noStrike" dirty="0" err="1">
                          <a:solidFill>
                            <a:srgbClr val="F2F2F2"/>
                          </a:solidFill>
                          <a:latin typeface="Calibri"/>
                        </a:rPr>
                        <a:t>Equipamentos</a:t>
                      </a:r>
                      <a:endParaRPr lang="en-US" sz="1100" b="1" i="0" u="none" strike="noStrike" dirty="0">
                        <a:solidFill>
                          <a:srgbClr val="F2F2F2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471739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Actividade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 Actividade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Agência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Equipamento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Adquirido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Custo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Código de Equipamento "Serial </a:t>
                      </a:r>
                      <a:r>
                        <a:rPr lang="pt-BR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number</a:t>
                      </a:r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"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Observações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7246">
                <a:tc gridSpan="12"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 dirty="0">
                          <a:solidFill>
                            <a:srgbClr val="F2F2F2"/>
                          </a:solidFill>
                          <a:latin typeface="Calibri"/>
                        </a:rPr>
                        <a:t>V. </a:t>
                      </a:r>
                      <a:r>
                        <a:rPr lang="en-US" sz="1100" b="1" i="0" u="none" strike="noStrike" dirty="0" err="1">
                          <a:solidFill>
                            <a:srgbClr val="F2F2F2"/>
                          </a:solidFill>
                          <a:latin typeface="Calibri"/>
                        </a:rPr>
                        <a:t>Formações</a:t>
                      </a:r>
                      <a:endParaRPr lang="en-US" sz="1100" b="1" i="0" u="none" strike="noStrike" dirty="0">
                        <a:solidFill>
                          <a:srgbClr val="F2F2F2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7609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314493"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Actividade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ID Actividade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Agência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Dominio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da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Formação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Nº de pessoas formadas (por sexo)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Interna ou Externa (país ou estrangeiro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Observações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PT"/>
                    </a:p>
                  </a:txBody>
                  <a:tcPr/>
                </a:tc>
              </a:tr>
              <a:tr h="157246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2" descr="C:\Users\Antonio.Pires\AppData\Local\Microsoft\Windows\Temporary Internet Files\Content.Outlook\OXVCFZCT\TheJointOffice_logo_HiRes_PNUD (2)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0520" y="609600"/>
            <a:ext cx="906515" cy="609600"/>
          </a:xfrm>
          <a:prstGeom prst="rect">
            <a:avLst/>
          </a:prstGeom>
          <a:noFill/>
        </p:spPr>
      </p:pic>
      <p:pic>
        <p:nvPicPr>
          <p:cNvPr id="12" name="Picture 11" descr="UNCV_logo_Horizontal_HiRes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" y="609600"/>
            <a:ext cx="1948267" cy="667512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1143000" y="3657600"/>
            <a:ext cx="5029200" cy="1066800"/>
          </a:xfrm>
          <a:prstGeom prst="wedgeRoundRectCallout">
            <a:avLst>
              <a:gd name="adj1" fmla="val -59117"/>
              <a:gd name="adj2" fmla="val -137650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pt-PT" sz="2800" b="1" u="sng" dirty="0" smtClean="0">
                <a:solidFill>
                  <a:srgbClr val="FFC000"/>
                </a:solidFill>
              </a:rPr>
              <a:t>Um </a:t>
            </a:r>
            <a:r>
              <a:rPr lang="pt-PT" sz="2800" b="1" u="sng" dirty="0" err="1" smtClean="0">
                <a:solidFill>
                  <a:srgbClr val="FFC000"/>
                </a:solidFill>
              </a:rPr>
              <a:t>mau</a:t>
            </a:r>
            <a:r>
              <a:rPr lang="pt-PT" sz="2800" b="1" u="sng" dirty="0" smtClean="0">
                <a:solidFill>
                  <a:srgbClr val="FFC000"/>
                </a:solidFill>
              </a:rPr>
              <a:t> exemplo:</a:t>
            </a:r>
          </a:p>
          <a:p>
            <a:r>
              <a:rPr lang="pt-PT" b="1" i="1" dirty="0" smtClean="0"/>
              <a:t>«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atividade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ainda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não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foi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realizada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mas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será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realizada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até o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fim</a:t>
            </a:r>
            <a:r>
              <a:rPr lang="pt-PT" b="1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do </a:t>
            </a:r>
            <a:r>
              <a:rPr lang="pt-PT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ano</a:t>
            </a:r>
            <a:r>
              <a:rPr lang="pt-PT" b="1" i="1" dirty="0" smtClean="0"/>
              <a:t>» </a:t>
            </a:r>
            <a:endParaRPr lang="pt-PT" b="1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800" y="4191000"/>
          <a:ext cx="8534400" cy="220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92875"/>
            <a:ext cx="2133600" cy="365125"/>
          </a:xfrm>
        </p:spPr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274638"/>
            <a:ext cx="8610600" cy="4873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2600" b="1" noProof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5</a:t>
            </a:r>
            <a:r>
              <a:rPr kumimoji="0" lang="pt-PT" sz="2600" b="1" i="0" u="none" strike="noStrike" kern="1200" cap="none" spc="0" normalizeH="0" baseline="0" noProof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.1. Visitas de Seguimento e Controlo (Spot Check Visits)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Diagram 7"/>
          <p:cNvGraphicFramePr/>
          <p:nvPr/>
        </p:nvGraphicFramePr>
        <p:xfrm>
          <a:off x="3581400" y="990600"/>
          <a:ext cx="5334000" cy="18158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1" name="Rounded Rectangle 10"/>
          <p:cNvSpPr/>
          <p:nvPr/>
        </p:nvSpPr>
        <p:spPr>
          <a:xfrm>
            <a:off x="3581400" y="3048000"/>
            <a:ext cx="5334000" cy="76200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Uma </a:t>
            </a:r>
            <a:r>
              <a:rPr lang="pt-PT" b="1" dirty="0" err="1" smtClean="0">
                <a:solidFill>
                  <a:schemeClr val="bg1"/>
                </a:solidFill>
              </a:rPr>
              <a:t>oportunidade</a:t>
            </a:r>
            <a:r>
              <a:rPr lang="pt-PT" b="1" dirty="0" smtClean="0">
                <a:solidFill>
                  <a:schemeClr val="bg1"/>
                </a:solidFill>
              </a:rPr>
              <a:t> para </a:t>
            </a:r>
            <a:r>
              <a:rPr lang="pt-PT" b="1" dirty="0" err="1" smtClean="0">
                <a:solidFill>
                  <a:schemeClr val="bg1"/>
                </a:solidFill>
              </a:rPr>
              <a:t>contribuir</a:t>
            </a:r>
            <a:r>
              <a:rPr lang="pt-PT" b="1" dirty="0" smtClean="0">
                <a:solidFill>
                  <a:schemeClr val="bg1"/>
                </a:solidFill>
              </a:rPr>
              <a:t> </a:t>
            </a:r>
            <a:r>
              <a:rPr lang="pt-PT" b="1" dirty="0" smtClean="0">
                <a:solidFill>
                  <a:schemeClr val="bg1"/>
                </a:solidFill>
              </a:rPr>
              <a:t>no </a:t>
            </a:r>
            <a:r>
              <a:rPr lang="pt-PT" b="1" dirty="0" err="1" smtClean="0">
                <a:solidFill>
                  <a:schemeClr val="bg1"/>
                </a:solidFill>
              </a:rPr>
              <a:t>reforço</a:t>
            </a:r>
            <a:r>
              <a:rPr lang="pt-PT" b="1" dirty="0" smtClean="0">
                <a:solidFill>
                  <a:schemeClr val="bg1"/>
                </a:solidFill>
              </a:rPr>
              <a:t> das </a:t>
            </a:r>
            <a:r>
              <a:rPr lang="pt-PT" b="1" dirty="0" err="1" smtClean="0">
                <a:solidFill>
                  <a:schemeClr val="bg1"/>
                </a:solidFill>
              </a:rPr>
              <a:t>capacidades</a:t>
            </a:r>
            <a:r>
              <a:rPr lang="pt-PT" b="1" dirty="0" smtClean="0">
                <a:solidFill>
                  <a:schemeClr val="bg1"/>
                </a:solidFill>
              </a:rPr>
              <a:t> dos </a:t>
            </a:r>
            <a:r>
              <a:rPr lang="pt-PT" b="1" dirty="0" err="1" smtClean="0">
                <a:solidFill>
                  <a:schemeClr val="bg1"/>
                </a:solidFill>
              </a:rPr>
              <a:t>parceiros</a:t>
            </a:r>
            <a:r>
              <a:rPr lang="pt-PT" b="1" dirty="0" smtClean="0">
                <a:solidFill>
                  <a:schemeClr val="bg1"/>
                </a:solidFill>
              </a:rPr>
              <a:t> na </a:t>
            </a:r>
            <a:r>
              <a:rPr lang="pt-PT" b="1" dirty="0" err="1" smtClean="0">
                <a:solidFill>
                  <a:schemeClr val="bg1"/>
                </a:solidFill>
              </a:rPr>
              <a:t>gestão</a:t>
            </a:r>
            <a:r>
              <a:rPr lang="pt-PT" b="1" dirty="0" smtClean="0">
                <a:solidFill>
                  <a:schemeClr val="bg1"/>
                </a:solidFill>
              </a:rPr>
              <a:t> dos recursos</a:t>
            </a:r>
            <a:endParaRPr lang="pt-PT" b="1" dirty="0">
              <a:solidFill>
                <a:schemeClr val="bg1"/>
              </a:solidFill>
            </a:endParaRPr>
          </a:p>
        </p:txBody>
      </p:sp>
      <p:sp>
        <p:nvSpPr>
          <p:cNvPr id="14" name="Vertical Scroll 13"/>
          <p:cNvSpPr/>
          <p:nvPr/>
        </p:nvSpPr>
        <p:spPr>
          <a:xfrm>
            <a:off x="76200" y="914400"/>
            <a:ext cx="3276600" cy="2895600"/>
          </a:xfrm>
          <a:prstGeom prst="verticalScroll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PT" b="1" dirty="0" smtClean="0">
                <a:solidFill>
                  <a:schemeClr val="bg1"/>
                </a:solidFill>
              </a:rPr>
              <a:t>A </a:t>
            </a:r>
            <a:r>
              <a:rPr lang="pt-PT" b="1" dirty="0" err="1" smtClean="0">
                <a:solidFill>
                  <a:schemeClr val="bg1"/>
                </a:solidFill>
              </a:rPr>
              <a:t>não</a:t>
            </a:r>
            <a:r>
              <a:rPr lang="pt-PT" b="1" dirty="0" smtClean="0">
                <a:solidFill>
                  <a:schemeClr val="bg1"/>
                </a:solidFill>
              </a:rPr>
              <a:t> obrigatoriedade de realizar </a:t>
            </a:r>
            <a:r>
              <a:rPr lang="pt-PT" b="1" dirty="0" smtClean="0">
                <a:solidFill>
                  <a:schemeClr val="bg1"/>
                </a:solidFill>
              </a:rPr>
              <a:t>«</a:t>
            </a:r>
            <a:r>
              <a:rPr lang="pt-PT" b="1" dirty="0" err="1" smtClean="0">
                <a:solidFill>
                  <a:schemeClr val="tx1"/>
                </a:solidFill>
              </a:rPr>
              <a:t>Auditoria</a:t>
            </a:r>
            <a:r>
              <a:rPr lang="pt-PT" b="1" dirty="0" smtClean="0">
                <a:solidFill>
                  <a:schemeClr val="bg1"/>
                </a:solidFill>
              </a:rPr>
              <a:t>» </a:t>
            </a:r>
            <a:r>
              <a:rPr lang="pt-PT" b="1" dirty="0" err="1" smtClean="0">
                <a:solidFill>
                  <a:schemeClr val="bg1"/>
                </a:solidFill>
              </a:rPr>
              <a:t>todos</a:t>
            </a:r>
            <a:r>
              <a:rPr lang="pt-PT" b="1" dirty="0" smtClean="0">
                <a:solidFill>
                  <a:schemeClr val="bg1"/>
                </a:solidFill>
              </a:rPr>
              <a:t> </a:t>
            </a:r>
            <a:r>
              <a:rPr lang="pt-PT" b="1" dirty="0" smtClean="0">
                <a:solidFill>
                  <a:schemeClr val="bg1"/>
                </a:solidFill>
              </a:rPr>
              <a:t>os </a:t>
            </a:r>
            <a:r>
              <a:rPr lang="pt-PT" b="1" dirty="0" err="1" smtClean="0">
                <a:solidFill>
                  <a:schemeClr val="bg1"/>
                </a:solidFill>
              </a:rPr>
              <a:t>anos</a:t>
            </a:r>
            <a:r>
              <a:rPr lang="pt-PT" b="1" dirty="0" smtClean="0">
                <a:solidFill>
                  <a:schemeClr val="bg1"/>
                </a:solidFill>
              </a:rPr>
              <a:t>, </a:t>
            </a:r>
            <a:r>
              <a:rPr lang="pt-PT" b="1" dirty="0" err="1" smtClean="0">
                <a:solidFill>
                  <a:schemeClr val="bg1"/>
                </a:solidFill>
              </a:rPr>
              <a:t>faz</a:t>
            </a:r>
            <a:r>
              <a:rPr lang="pt-PT" b="1" dirty="0" smtClean="0">
                <a:solidFill>
                  <a:schemeClr val="bg1"/>
                </a:solidFill>
              </a:rPr>
              <a:t> </a:t>
            </a:r>
            <a:r>
              <a:rPr lang="pt-PT" b="1" dirty="0" smtClean="0">
                <a:solidFill>
                  <a:schemeClr val="bg1"/>
                </a:solidFill>
              </a:rPr>
              <a:t>com </a:t>
            </a:r>
            <a:r>
              <a:rPr lang="pt-PT" b="1" dirty="0" err="1" smtClean="0">
                <a:solidFill>
                  <a:schemeClr val="bg1"/>
                </a:solidFill>
              </a:rPr>
              <a:t>que</a:t>
            </a:r>
            <a:r>
              <a:rPr lang="pt-PT" b="1" dirty="0" smtClean="0">
                <a:solidFill>
                  <a:schemeClr val="bg1"/>
                </a:solidFill>
              </a:rPr>
              <a:t> as «</a:t>
            </a:r>
            <a:r>
              <a:rPr lang="pt-PT" b="1" dirty="0" err="1" smtClean="0">
                <a:solidFill>
                  <a:srgbClr val="FFC000"/>
                </a:solidFill>
              </a:rPr>
              <a:t>Visitas</a:t>
            </a:r>
            <a:r>
              <a:rPr lang="pt-PT" b="1" dirty="0" smtClean="0">
                <a:solidFill>
                  <a:srgbClr val="FFC000"/>
                </a:solidFill>
              </a:rPr>
              <a:t> de </a:t>
            </a:r>
            <a:r>
              <a:rPr lang="pt-PT" b="1" dirty="0" err="1" smtClean="0">
                <a:solidFill>
                  <a:srgbClr val="FFC000"/>
                </a:solidFill>
              </a:rPr>
              <a:t>Seguimento</a:t>
            </a:r>
            <a:r>
              <a:rPr lang="pt-PT" b="1" dirty="0" smtClean="0">
                <a:solidFill>
                  <a:srgbClr val="FFC000"/>
                </a:solidFill>
              </a:rPr>
              <a:t> e </a:t>
            </a:r>
            <a:r>
              <a:rPr lang="pt-PT" b="1" dirty="0" err="1" smtClean="0">
                <a:solidFill>
                  <a:srgbClr val="FFC000"/>
                </a:solidFill>
              </a:rPr>
              <a:t>Controlo</a:t>
            </a:r>
            <a:r>
              <a:rPr lang="pt-PT" b="1" dirty="0" smtClean="0">
                <a:solidFill>
                  <a:schemeClr val="bg1"/>
                </a:solidFill>
              </a:rPr>
              <a:t>» </a:t>
            </a:r>
            <a:r>
              <a:rPr lang="pt-PT" b="1" dirty="0" err="1" smtClean="0">
                <a:solidFill>
                  <a:schemeClr val="bg1"/>
                </a:solidFill>
              </a:rPr>
              <a:t>sejam</a:t>
            </a:r>
            <a:r>
              <a:rPr lang="pt-PT" b="1" dirty="0" smtClean="0">
                <a:solidFill>
                  <a:schemeClr val="bg1"/>
                </a:solidFill>
              </a:rPr>
              <a:t> mecanismos </a:t>
            </a:r>
            <a:r>
              <a:rPr lang="pt-PT" b="1" dirty="0" err="1" smtClean="0">
                <a:solidFill>
                  <a:schemeClr val="bg1"/>
                </a:solidFill>
              </a:rPr>
              <a:t>de</a:t>
            </a:r>
            <a:r>
              <a:rPr lang="pt-PT" b="1" dirty="0" smtClean="0">
                <a:solidFill>
                  <a:schemeClr val="bg1"/>
                </a:solidFill>
              </a:rPr>
              <a:t> seguimento e </a:t>
            </a:r>
            <a:r>
              <a:rPr lang="pt-PT" b="1" dirty="0" err="1" smtClean="0">
                <a:solidFill>
                  <a:schemeClr val="bg1"/>
                </a:solidFill>
              </a:rPr>
              <a:t>controlo</a:t>
            </a:r>
            <a:r>
              <a:rPr lang="pt-PT" b="1" dirty="0" smtClean="0">
                <a:solidFill>
                  <a:schemeClr val="bg1"/>
                </a:solidFill>
              </a:rPr>
              <a:t> adequados</a:t>
            </a:r>
            <a:endParaRPr lang="pt-PT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28CF0528-BDF5-4CFB-A5B4-CFB69C7E10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graphicEl>
                                              <a:dgm id="{28CF0528-BDF5-4CFB-A5B4-CFB69C7E10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8B6EEA2-AAD6-49E2-A8A3-060ABBD78D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>
                                            <p:graphicEl>
                                              <a:dgm id="{98B6EEA2-AAD6-49E2-A8A3-060ABBD78D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DFE051D3-88DF-4C7A-A433-CC2064045E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>
                                            <p:graphicEl>
                                              <a:dgm id="{DFE051D3-88DF-4C7A-A433-CC2064045E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F63610D-439A-481B-B88B-634B401BB5D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">
                                            <p:graphicEl>
                                              <a:dgm id="{1F63610D-439A-481B-B88B-634B401BB5D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D2EC9535-E9D3-4876-9E49-3B5CD4F3FC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>
                                            <p:graphicEl>
                                              <a:dgm id="{D2EC9535-E9D3-4876-9E49-3B5CD4F3FC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43530F37-A066-4F91-A4A0-95274852EC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>
                                            <p:graphicEl>
                                              <a:dgm id="{43530F37-A066-4F91-A4A0-95274852EC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F75BCDA6-322B-4DBE-9DEC-C725E8850F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>
                                            <p:graphicEl>
                                              <a:dgm id="{F75BCDA6-322B-4DBE-9DEC-C725E8850F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DDDA500-F3E4-47F7-9D61-507C74D8A9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>
                                            <p:graphicEl>
                                              <a:dgm id="{5DDDA500-F3E4-47F7-9D61-507C74D8A9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Sub>
          <a:bldDgm/>
        </p:bldSub>
      </p:bldGraphic>
      <p:bldGraphic spid="8" grpId="0">
        <p:bldSub>
          <a:bldDgm/>
        </p:bldSub>
      </p:bldGraphic>
      <p:bldP spid="11" grpId="0" build="allAtOnce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457200" y="838200"/>
          <a:ext cx="8229600" cy="5486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E54B2-CA30-43C8-9065-6077AFA3E950}" type="datetime1">
              <a:rPr lang="pt-PT" smtClean="0"/>
              <a:pPr/>
              <a:t>08-10-2012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22C155-6987-4898-A73F-1840A9F3ADB7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381000" y="274638"/>
            <a:ext cx="8382000" cy="487362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2600" b="1" noProof="1" smtClean="0">
                <a:solidFill>
                  <a:srgbClr val="FFC000"/>
                </a:solidFill>
                <a:latin typeface="+mj-lt"/>
                <a:ea typeface="+mj-ea"/>
                <a:cs typeface="+mj-cs"/>
              </a:rPr>
              <a:t>5</a:t>
            </a:r>
            <a:r>
              <a:rPr kumimoji="0" lang="pt-PT" sz="2600" b="1" i="0" u="none" strike="noStrike" kern="1200" cap="none" spc="0" normalizeH="0" baseline="0" noProof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.2. Visitas de Seguimento e Controlo (Spot Check Visists)</a:t>
            </a:r>
            <a:endParaRPr kumimoji="0" lang="pt-PT" sz="26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2273</TotalTime>
  <Words>1183</Words>
  <Application>Microsoft Office PowerPoint</Application>
  <PresentationFormat>On-screen Show (4:3)</PresentationFormat>
  <Paragraphs>819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Sessão de Informação/Formação sobre a Implementação do Programa</vt:lpstr>
      <vt:lpstr>OVERVIEW</vt:lpstr>
      <vt:lpstr>Slide 3</vt:lpstr>
      <vt:lpstr>Slide 4</vt:lpstr>
      <vt:lpstr>3.1. Planificação Pluri-anual</vt:lpstr>
      <vt:lpstr>3.2. Planificação Anual e Trimestral</vt:lpstr>
      <vt:lpstr>4. Relatório Trimestral</vt:lpstr>
      <vt:lpstr>Slide 8</vt:lpstr>
      <vt:lpstr>Slide 9</vt:lpstr>
      <vt:lpstr>6. Revisão Trimestral, Anual e a Meio Percurso</vt:lpstr>
      <vt:lpstr>Obrigado pela Vossa atenção!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Antonio.Pires</dc:creator>
  <cp:lastModifiedBy>Antonio.Pires</cp:lastModifiedBy>
  <cp:revision>296</cp:revision>
  <dcterms:created xsi:type="dcterms:W3CDTF">2012-10-01T10:57:39Z</dcterms:created>
  <dcterms:modified xsi:type="dcterms:W3CDTF">2012-10-09T00:03:27Z</dcterms:modified>
</cp:coreProperties>
</file>